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315" r:id="rId4"/>
    <p:sldId id="363" r:id="rId5"/>
    <p:sldId id="259" r:id="rId6"/>
    <p:sldId id="291" r:id="rId7"/>
    <p:sldId id="316" r:id="rId8"/>
    <p:sldId id="293" r:id="rId9"/>
    <p:sldId id="317" r:id="rId10"/>
    <p:sldId id="318" r:id="rId11"/>
    <p:sldId id="319" r:id="rId12"/>
    <p:sldId id="320" r:id="rId13"/>
    <p:sldId id="321" r:id="rId14"/>
    <p:sldId id="322" r:id="rId15"/>
    <p:sldId id="329" r:id="rId16"/>
    <p:sldId id="325" r:id="rId17"/>
    <p:sldId id="326" r:id="rId18"/>
    <p:sldId id="327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2" r:id="rId29"/>
    <p:sldId id="343" r:id="rId30"/>
    <p:sldId id="344" r:id="rId31"/>
    <p:sldId id="345" r:id="rId32"/>
    <p:sldId id="364" r:id="rId33"/>
    <p:sldId id="346" r:id="rId34"/>
    <p:sldId id="347" r:id="rId35"/>
    <p:sldId id="348" r:id="rId36"/>
    <p:sldId id="349" r:id="rId37"/>
    <p:sldId id="350" r:id="rId38"/>
    <p:sldId id="351" r:id="rId39"/>
    <p:sldId id="352" r:id="rId40"/>
    <p:sldId id="353" r:id="rId41"/>
    <p:sldId id="354" r:id="rId42"/>
    <p:sldId id="355" r:id="rId43"/>
    <p:sldId id="356" r:id="rId44"/>
    <p:sldId id="357" r:id="rId45"/>
    <p:sldId id="358" r:id="rId46"/>
    <p:sldId id="359" r:id="rId47"/>
    <p:sldId id="360" r:id="rId48"/>
    <p:sldId id="361" r:id="rId49"/>
    <p:sldId id="362" r:id="rId50"/>
    <p:sldId id="365" r:id="rId51"/>
    <p:sldId id="258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B2F"/>
    <a:srgbClr val="BAA382"/>
    <a:srgbClr val="6B3810"/>
    <a:srgbClr val="FC5D37"/>
    <a:srgbClr val="2D5693"/>
    <a:srgbClr val="2A4C8C"/>
    <a:srgbClr val="CBEF19"/>
    <a:srgbClr val="F3CC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 mediu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19"/>
    <p:restoredTop sz="47803" autoAdjust="0"/>
  </p:normalViewPr>
  <p:slideViewPr>
    <p:cSldViewPr snapToGrid="0">
      <p:cViewPr varScale="1">
        <p:scale>
          <a:sx n="53" d="100"/>
          <a:sy n="53" d="100"/>
        </p:scale>
        <p:origin x="3102" y="72"/>
      </p:cViewPr>
      <p:guideLst>
        <p:guide orient="horz" pos="2160"/>
        <p:guide pos="3840"/>
      </p:guideLst>
    </p:cSldViewPr>
  </p:slideViewPr>
  <p:notesTextViewPr>
    <p:cViewPr>
      <p:scale>
        <a:sx n="90" d="100"/>
        <a:sy n="9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ukouvala Niki" userId="ecc517fc-7324-4a9c-84ab-82fcb6ccea8f" providerId="ADAL" clId="{59F867B6-A4CB-FE4C-92D5-8247AAE12533}"/>
    <pc:docChg chg="undo redo custSel addSld delSld modSld sldOrd">
      <pc:chgData name="Boukouvala Niki" userId="ecc517fc-7324-4a9c-84ab-82fcb6ccea8f" providerId="ADAL" clId="{59F867B6-A4CB-FE4C-92D5-8247AAE12533}" dt="2023-10-22T08:54:57.487" v="10518" actId="207"/>
      <pc:docMkLst>
        <pc:docMk/>
      </pc:docMkLst>
      <pc:sldChg chg="modNotesTx">
        <pc:chgData name="Boukouvala Niki" userId="ecc517fc-7324-4a9c-84ab-82fcb6ccea8f" providerId="ADAL" clId="{59F867B6-A4CB-FE4C-92D5-8247AAE12533}" dt="2023-10-22T08:48:55.521" v="10363" actId="255"/>
        <pc:sldMkLst>
          <pc:docMk/>
          <pc:sldMk cId="1877394217" sldId="256"/>
        </pc:sldMkLst>
      </pc:sldChg>
      <pc:sldChg chg="modSp mod modNotesTx">
        <pc:chgData name="Boukouvala Niki" userId="ecc517fc-7324-4a9c-84ab-82fcb6ccea8f" providerId="ADAL" clId="{59F867B6-A4CB-FE4C-92D5-8247AAE12533}" dt="2023-10-22T08:48:59.824" v="10365" actId="207"/>
        <pc:sldMkLst>
          <pc:docMk/>
          <pc:sldMk cId="2627067955" sldId="257"/>
        </pc:sldMkLst>
        <pc:spChg chg="mod">
          <ac:chgData name="Boukouvala Niki" userId="ecc517fc-7324-4a9c-84ab-82fcb6ccea8f" providerId="ADAL" clId="{59F867B6-A4CB-FE4C-92D5-8247AAE12533}" dt="2023-09-27T13:54:38.231" v="1217" actId="1076"/>
          <ac:spMkLst>
            <pc:docMk/>
            <pc:sldMk cId="2627067955" sldId="257"/>
            <ac:spMk id="3" creationId="{0F7183BD-5D96-E44F-94E3-791AC190483E}"/>
          </ac:spMkLst>
        </pc:spChg>
        <pc:spChg chg="mod">
          <ac:chgData name="Boukouvala Niki" userId="ecc517fc-7324-4a9c-84ab-82fcb6ccea8f" providerId="ADAL" clId="{59F867B6-A4CB-FE4C-92D5-8247AAE12533}" dt="2023-09-27T13:54:37.214" v="1216" actId="1037"/>
          <ac:spMkLst>
            <pc:docMk/>
            <pc:sldMk cId="2627067955" sldId="257"/>
            <ac:spMk id="28" creationId="{5578EF17-46D2-3AAD-F516-9E74DE3C9D53}"/>
          </ac:spMkLst>
        </pc:spChg>
      </pc:sldChg>
      <pc:sldChg chg="addSp delSp modSp mod modNotesTx">
        <pc:chgData name="Boukouvala Niki" userId="ecc517fc-7324-4a9c-84ab-82fcb6ccea8f" providerId="ADAL" clId="{59F867B6-A4CB-FE4C-92D5-8247AAE12533}" dt="2023-10-22T08:49:10.039" v="10369" actId="255"/>
        <pc:sldMkLst>
          <pc:docMk/>
          <pc:sldMk cId="2685663256" sldId="259"/>
        </pc:sldMkLst>
        <pc:spChg chg="del mod">
          <ac:chgData name="Boukouvala Niki" userId="ecc517fc-7324-4a9c-84ab-82fcb6ccea8f" providerId="ADAL" clId="{59F867B6-A4CB-FE4C-92D5-8247AAE12533}" dt="2023-10-10T11:21:21.863" v="7837" actId="478"/>
          <ac:spMkLst>
            <pc:docMk/>
            <pc:sldMk cId="2685663256" sldId="259"/>
            <ac:spMk id="3" creationId="{CA46ABFA-3B1D-36C1-7189-62BCE9031803}"/>
          </ac:spMkLst>
        </pc:spChg>
        <pc:spChg chg="add mod">
          <ac:chgData name="Boukouvala Niki" userId="ecc517fc-7324-4a9c-84ab-82fcb6ccea8f" providerId="ADAL" clId="{59F867B6-A4CB-FE4C-92D5-8247AAE12533}" dt="2023-10-10T11:21:11.732" v="7835"/>
          <ac:spMkLst>
            <pc:docMk/>
            <pc:sldMk cId="2685663256" sldId="259"/>
            <ac:spMk id="5" creationId="{0643A391-2133-700E-D859-012DB52919B0}"/>
          </ac:spMkLst>
        </pc:spChg>
        <pc:spChg chg="add mod">
          <ac:chgData name="Boukouvala Niki" userId="ecc517fc-7324-4a9c-84ab-82fcb6ccea8f" providerId="ADAL" clId="{59F867B6-A4CB-FE4C-92D5-8247AAE12533}" dt="2023-10-10T11:21:11.732" v="7835"/>
          <ac:spMkLst>
            <pc:docMk/>
            <pc:sldMk cId="2685663256" sldId="259"/>
            <ac:spMk id="6" creationId="{9A289D35-FA24-85EE-5B16-6438CCCD4064}"/>
          </ac:spMkLst>
        </pc:spChg>
        <pc:spChg chg="del mod">
          <ac:chgData name="Boukouvala Niki" userId="ecc517fc-7324-4a9c-84ab-82fcb6ccea8f" providerId="ADAL" clId="{59F867B6-A4CB-FE4C-92D5-8247AAE12533}" dt="2023-10-10T11:21:21.863" v="7837" actId="478"/>
          <ac:spMkLst>
            <pc:docMk/>
            <pc:sldMk cId="2685663256" sldId="259"/>
            <ac:spMk id="10" creationId="{C4D27284-67A8-5E6E-893E-1FE2A107C548}"/>
          </ac:spMkLst>
        </pc:spChg>
        <pc:grpChg chg="mod">
          <ac:chgData name="Boukouvala Niki" userId="ecc517fc-7324-4a9c-84ab-82fcb6ccea8f" providerId="ADAL" clId="{59F867B6-A4CB-FE4C-92D5-8247AAE12533}" dt="2023-09-27T15:03:03.940" v="2392" actId="1076"/>
          <ac:grpSpMkLst>
            <pc:docMk/>
            <pc:sldMk cId="2685663256" sldId="259"/>
            <ac:grpSpMk id="15" creationId="{A2241570-76D1-8EAE-4234-302420FA34F2}"/>
          </ac:grpSpMkLst>
        </pc:grpChg>
        <pc:picChg chg="add mod">
          <ac:chgData name="Boukouvala Niki" userId="ecc517fc-7324-4a9c-84ab-82fcb6ccea8f" providerId="ADAL" clId="{59F867B6-A4CB-FE4C-92D5-8247AAE12533}" dt="2023-10-03T12:23:35.088" v="7731"/>
          <ac:picMkLst>
            <pc:docMk/>
            <pc:sldMk cId="2685663256" sldId="259"/>
            <ac:picMk id="4" creationId="{358D15BC-C50A-5068-365A-B650CCCE39C5}"/>
          </ac:picMkLst>
        </pc:picChg>
        <pc:picChg chg="mod">
          <ac:chgData name="Boukouvala Niki" userId="ecc517fc-7324-4a9c-84ab-82fcb6ccea8f" providerId="ADAL" clId="{59F867B6-A4CB-FE4C-92D5-8247AAE12533}" dt="2023-09-27T15:03:03.940" v="2392" actId="1076"/>
          <ac:picMkLst>
            <pc:docMk/>
            <pc:sldMk cId="2685663256" sldId="259"/>
            <ac:picMk id="7" creationId="{122BFB82-D5CE-B76D-88CF-7DE3A14C039E}"/>
          </ac:picMkLst>
        </pc:picChg>
        <pc:picChg chg="add del">
          <ac:chgData name="Boukouvala Niki" userId="ecc517fc-7324-4a9c-84ab-82fcb6ccea8f" providerId="ADAL" clId="{59F867B6-A4CB-FE4C-92D5-8247AAE12533}" dt="2023-10-03T12:23:34.843" v="7730" actId="478"/>
          <ac:picMkLst>
            <pc:docMk/>
            <pc:sldMk cId="2685663256" sldId="259"/>
            <ac:picMk id="13" creationId="{FBEC7322-2A0F-DCBA-4B93-9BFFA153A8CA}"/>
          </ac:picMkLst>
        </pc:picChg>
      </pc:sldChg>
      <pc:sldChg chg="addSp delSp modSp mod modNotesTx">
        <pc:chgData name="Boukouvala Niki" userId="ecc517fc-7324-4a9c-84ab-82fcb6ccea8f" providerId="ADAL" clId="{59F867B6-A4CB-FE4C-92D5-8247AAE12533}" dt="2023-10-22T08:49:14.945" v="10371" actId="255"/>
        <pc:sldMkLst>
          <pc:docMk/>
          <pc:sldMk cId="4011005375" sldId="291"/>
        </pc:sldMkLst>
        <pc:spChg chg="mod">
          <ac:chgData name="Boukouvala Niki" userId="ecc517fc-7324-4a9c-84ab-82fcb6ccea8f" providerId="ADAL" clId="{59F867B6-A4CB-FE4C-92D5-8247AAE12533}" dt="2023-09-27T12:57:22.645" v="50" actId="1076"/>
          <ac:spMkLst>
            <pc:docMk/>
            <pc:sldMk cId="4011005375" sldId="291"/>
            <ac:spMk id="2" creationId="{D6506184-9B0F-68E6-4131-9872F25E2478}"/>
          </ac:spMkLst>
        </pc:spChg>
        <pc:spChg chg="mod">
          <ac:chgData name="Boukouvala Niki" userId="ecc517fc-7324-4a9c-84ab-82fcb6ccea8f" providerId="ADAL" clId="{59F867B6-A4CB-FE4C-92D5-8247AAE12533}" dt="2023-09-27T13:24:22.434" v="815" actId="1076"/>
          <ac:spMkLst>
            <pc:docMk/>
            <pc:sldMk cId="4011005375" sldId="291"/>
            <ac:spMk id="3" creationId="{0D81F89B-E4D9-3BFB-13C1-79A9388F898A}"/>
          </ac:spMkLst>
        </pc:spChg>
        <pc:spChg chg="mod">
          <ac:chgData name="Boukouvala Niki" userId="ecc517fc-7324-4a9c-84ab-82fcb6ccea8f" providerId="ADAL" clId="{59F867B6-A4CB-FE4C-92D5-8247AAE12533}" dt="2023-09-27T12:57:22.645" v="50" actId="1076"/>
          <ac:spMkLst>
            <pc:docMk/>
            <pc:sldMk cId="4011005375" sldId="291"/>
            <ac:spMk id="4" creationId="{CA55E752-6EE0-0621-721F-CB432FEA34C1}"/>
          </ac:spMkLst>
        </pc:spChg>
        <pc:spChg chg="mod">
          <ac:chgData name="Boukouvala Niki" userId="ecc517fc-7324-4a9c-84ab-82fcb6ccea8f" providerId="ADAL" clId="{59F867B6-A4CB-FE4C-92D5-8247AAE12533}" dt="2023-09-27T13:24:29.482" v="816" actId="1076"/>
          <ac:spMkLst>
            <pc:docMk/>
            <pc:sldMk cId="4011005375" sldId="291"/>
            <ac:spMk id="5" creationId="{888A95C1-AFE3-2463-F5BF-F3AF9422D7D9}"/>
          </ac:spMkLst>
        </pc:spChg>
        <pc:spChg chg="add del mod">
          <ac:chgData name="Boukouvala Niki" userId="ecc517fc-7324-4a9c-84ab-82fcb6ccea8f" providerId="ADAL" clId="{59F867B6-A4CB-FE4C-92D5-8247AAE12533}" dt="2023-09-27T12:55:08.450" v="30" actId="478"/>
          <ac:spMkLst>
            <pc:docMk/>
            <pc:sldMk cId="4011005375" sldId="291"/>
            <ac:spMk id="6" creationId="{5745DC52-A636-9984-D857-37B48EF3DB3B}"/>
          </ac:spMkLst>
        </pc:spChg>
        <pc:spChg chg="add del mod">
          <ac:chgData name="Boukouvala Niki" userId="ecc517fc-7324-4a9c-84ab-82fcb6ccea8f" providerId="ADAL" clId="{59F867B6-A4CB-FE4C-92D5-8247AAE12533}" dt="2023-09-27T13:48:50.741" v="1114" actId="478"/>
          <ac:spMkLst>
            <pc:docMk/>
            <pc:sldMk cId="4011005375" sldId="291"/>
            <ac:spMk id="7" creationId="{FAB3EAD8-B56A-57CC-D3BB-CF98F55277A2}"/>
          </ac:spMkLst>
        </pc:spChg>
        <pc:spChg chg="add del">
          <ac:chgData name="Boukouvala Niki" userId="ecc517fc-7324-4a9c-84ab-82fcb6ccea8f" providerId="ADAL" clId="{59F867B6-A4CB-FE4C-92D5-8247AAE12533}" dt="2023-09-27T13:24:11.754" v="814" actId="478"/>
          <ac:spMkLst>
            <pc:docMk/>
            <pc:sldMk cId="4011005375" sldId="291"/>
            <ac:spMk id="8" creationId="{4361BF0B-35CC-A324-F6DB-2D63320C6E19}"/>
          </ac:spMkLst>
        </pc:spChg>
        <pc:spChg chg="add mod">
          <ac:chgData name="Boukouvala Niki" userId="ecc517fc-7324-4a9c-84ab-82fcb6ccea8f" providerId="ADAL" clId="{59F867B6-A4CB-FE4C-92D5-8247AAE12533}" dt="2023-09-27T13:48:50.993" v="1115"/>
          <ac:spMkLst>
            <pc:docMk/>
            <pc:sldMk cId="4011005375" sldId="291"/>
            <ac:spMk id="9" creationId="{65F8A694-7ECA-BB83-5205-F01A8A485859}"/>
          </ac:spMkLst>
        </pc:spChg>
        <pc:spChg chg="mod">
          <ac:chgData name="Boukouvala Niki" userId="ecc517fc-7324-4a9c-84ab-82fcb6ccea8f" providerId="ADAL" clId="{59F867B6-A4CB-FE4C-92D5-8247AAE12533}" dt="2023-09-27T13:24:22.434" v="815" actId="1076"/>
          <ac:spMkLst>
            <pc:docMk/>
            <pc:sldMk cId="4011005375" sldId="291"/>
            <ac:spMk id="10" creationId="{D7213446-E8AD-00F4-0490-677A32F3EB51}"/>
          </ac:spMkLst>
        </pc:spChg>
        <pc:spChg chg="mod">
          <ac:chgData name="Boukouvala Niki" userId="ecc517fc-7324-4a9c-84ab-82fcb6ccea8f" providerId="ADAL" clId="{59F867B6-A4CB-FE4C-92D5-8247AAE12533}" dt="2023-09-27T13:05:01.282" v="204" actId="20577"/>
          <ac:spMkLst>
            <pc:docMk/>
            <pc:sldMk cId="4011005375" sldId="291"/>
            <ac:spMk id="11" creationId="{A9C24E54-A2DC-87AC-C748-7DD38547ED9D}"/>
          </ac:spMkLst>
        </pc:spChg>
        <pc:spChg chg="add mod">
          <ac:chgData name="Boukouvala Niki" userId="ecc517fc-7324-4a9c-84ab-82fcb6ccea8f" providerId="ADAL" clId="{59F867B6-A4CB-FE4C-92D5-8247AAE12533}" dt="2023-09-27T13:48:50.993" v="1115"/>
          <ac:spMkLst>
            <pc:docMk/>
            <pc:sldMk cId="4011005375" sldId="291"/>
            <ac:spMk id="12" creationId="{F7378563-75F4-E738-1011-013C3968BF82}"/>
          </ac:spMkLst>
        </pc:spChg>
        <pc:spChg chg="del">
          <ac:chgData name="Boukouvala Niki" userId="ecc517fc-7324-4a9c-84ab-82fcb6ccea8f" providerId="ADAL" clId="{59F867B6-A4CB-FE4C-92D5-8247AAE12533}" dt="2023-09-27T13:48:50.741" v="1114" actId="478"/>
          <ac:spMkLst>
            <pc:docMk/>
            <pc:sldMk cId="4011005375" sldId="291"/>
            <ac:spMk id="21" creationId="{10754E1D-DFD3-36C2-F7EC-088D3DBC6F22}"/>
          </ac:spMkLst>
        </pc:spChg>
        <pc:spChg chg="mod">
          <ac:chgData name="Boukouvala Niki" userId="ecc517fc-7324-4a9c-84ab-82fcb6ccea8f" providerId="ADAL" clId="{59F867B6-A4CB-FE4C-92D5-8247AAE12533}" dt="2023-09-27T13:24:29.482" v="816" actId="1076"/>
          <ac:spMkLst>
            <pc:docMk/>
            <pc:sldMk cId="4011005375" sldId="291"/>
            <ac:spMk id="28" creationId="{735BE600-54E5-561C-0E37-269B2E64C386}"/>
          </ac:spMkLst>
        </pc:spChg>
      </pc:sldChg>
      <pc:sldChg chg="addSp delSp modSp mod modNotesTx">
        <pc:chgData name="Boukouvala Niki" userId="ecc517fc-7324-4a9c-84ab-82fcb6ccea8f" providerId="ADAL" clId="{59F867B6-A4CB-FE4C-92D5-8247AAE12533}" dt="2023-10-22T08:49:27.342" v="10378" actId="255"/>
        <pc:sldMkLst>
          <pc:docMk/>
          <pc:sldMk cId="971007656" sldId="293"/>
        </pc:sldMkLst>
        <pc:spChg chg="add del mod">
          <ac:chgData name="Boukouvala Niki" userId="ecc517fc-7324-4a9c-84ab-82fcb6ccea8f" providerId="ADAL" clId="{59F867B6-A4CB-FE4C-92D5-8247AAE12533}" dt="2023-09-27T13:46:32.041" v="1078"/>
          <ac:spMkLst>
            <pc:docMk/>
            <pc:sldMk cId="971007656" sldId="293"/>
            <ac:spMk id="2" creationId="{F9AED0DF-F548-42E6-F317-D3DC6DE4EB25}"/>
          </ac:spMkLst>
        </pc:spChg>
        <pc:spChg chg="add del mod">
          <ac:chgData name="Boukouvala Niki" userId="ecc517fc-7324-4a9c-84ab-82fcb6ccea8f" providerId="ADAL" clId="{59F867B6-A4CB-FE4C-92D5-8247AAE12533}" dt="2023-09-27T13:46:32.041" v="1078"/>
          <ac:spMkLst>
            <pc:docMk/>
            <pc:sldMk cId="971007656" sldId="293"/>
            <ac:spMk id="4" creationId="{97BE2658-40D6-1E08-097F-D83EE2E31649}"/>
          </ac:spMkLst>
        </pc:spChg>
        <pc:spChg chg="add del">
          <ac:chgData name="Boukouvala Niki" userId="ecc517fc-7324-4a9c-84ab-82fcb6ccea8f" providerId="ADAL" clId="{59F867B6-A4CB-FE4C-92D5-8247AAE12533}" dt="2023-09-27T13:46:34.035" v="1079" actId="478"/>
          <ac:spMkLst>
            <pc:docMk/>
            <pc:sldMk cId="971007656" sldId="293"/>
            <ac:spMk id="6" creationId="{89958DF7-98E6-DAF2-2F1A-0D396215EA03}"/>
          </ac:spMkLst>
        </pc:spChg>
        <pc:spChg chg="add del mod">
          <ac:chgData name="Boukouvala Niki" userId="ecc517fc-7324-4a9c-84ab-82fcb6ccea8f" providerId="ADAL" clId="{59F867B6-A4CB-FE4C-92D5-8247AAE12533}" dt="2023-09-27T13:47:49.731" v="1098" actId="478"/>
          <ac:spMkLst>
            <pc:docMk/>
            <pc:sldMk cId="971007656" sldId="293"/>
            <ac:spMk id="12" creationId="{B9EA33C0-7C8D-9168-F07B-F75F0C6C2CD0}"/>
          </ac:spMkLst>
        </pc:spChg>
        <pc:spChg chg="add del mod">
          <ac:chgData name="Boukouvala Niki" userId="ecc517fc-7324-4a9c-84ab-82fcb6ccea8f" providerId="ADAL" clId="{59F867B6-A4CB-FE4C-92D5-8247AAE12533}" dt="2023-09-27T13:47:46.502" v="1097" actId="478"/>
          <ac:spMkLst>
            <pc:docMk/>
            <pc:sldMk cId="971007656" sldId="293"/>
            <ac:spMk id="13" creationId="{BAA69494-D047-0E03-DE62-48CBA947BF42}"/>
          </ac:spMkLst>
        </pc:spChg>
        <pc:spChg chg="add del mod">
          <ac:chgData name="Boukouvala Niki" userId="ecc517fc-7324-4a9c-84ab-82fcb6ccea8f" providerId="ADAL" clId="{59F867B6-A4CB-FE4C-92D5-8247AAE12533}" dt="2023-09-27T14:58:14.687" v="2355" actId="207"/>
          <ac:spMkLst>
            <pc:docMk/>
            <pc:sldMk cId="971007656" sldId="293"/>
            <ac:spMk id="14" creationId="{D7ED0CD9-7376-9E74-1C96-4F4FC28D3813}"/>
          </ac:spMkLst>
        </pc:spChg>
        <pc:spChg chg="mod">
          <ac:chgData name="Boukouvala Niki" userId="ecc517fc-7324-4a9c-84ab-82fcb6ccea8f" providerId="ADAL" clId="{59F867B6-A4CB-FE4C-92D5-8247AAE12533}" dt="2023-10-03T08:53:47.144" v="7706" actId="14100"/>
          <ac:spMkLst>
            <pc:docMk/>
            <pc:sldMk cId="971007656" sldId="293"/>
            <ac:spMk id="15" creationId="{BA02CE31-AE2F-7358-1EA8-C5ACE7C1FE48}"/>
          </ac:spMkLst>
        </pc:spChg>
        <pc:spChg chg="add del">
          <ac:chgData name="Boukouvala Niki" userId="ecc517fc-7324-4a9c-84ab-82fcb6ccea8f" providerId="ADAL" clId="{59F867B6-A4CB-FE4C-92D5-8247AAE12533}" dt="2023-09-27T13:46:34.035" v="1079" actId="478"/>
          <ac:spMkLst>
            <pc:docMk/>
            <pc:sldMk cId="971007656" sldId="293"/>
            <ac:spMk id="39" creationId="{5AFE2CB9-6E23-06E4-5F28-0C7BB5EB01BC}"/>
          </ac:spMkLst>
        </pc:spChg>
        <pc:picChg chg="del">
          <ac:chgData name="Boukouvala Niki" userId="ecc517fc-7324-4a9c-84ab-82fcb6ccea8f" providerId="ADAL" clId="{59F867B6-A4CB-FE4C-92D5-8247AAE12533}" dt="2023-09-27T13:46:37.312" v="1080" actId="478"/>
          <ac:picMkLst>
            <pc:docMk/>
            <pc:sldMk cId="971007656" sldId="293"/>
            <ac:picMk id="7" creationId="{C9B0143F-CD59-3453-6461-729299E6E766}"/>
          </ac:picMkLst>
        </pc:picChg>
        <pc:cxnChg chg="add del mod">
          <ac:chgData name="Boukouvala Niki" userId="ecc517fc-7324-4a9c-84ab-82fcb6ccea8f" providerId="ADAL" clId="{59F867B6-A4CB-FE4C-92D5-8247AAE12533}" dt="2023-09-27T13:48:15.332" v="1100" actId="478"/>
          <ac:cxnSpMkLst>
            <pc:docMk/>
            <pc:sldMk cId="971007656" sldId="293"/>
            <ac:cxnSpMk id="5" creationId="{F960D820-C71A-C64B-7209-3DDFA5448D4D}"/>
          </ac:cxnSpMkLst>
        </pc:cxnChg>
        <pc:cxnChg chg="add mod">
          <ac:chgData name="Boukouvala Niki" userId="ecc517fc-7324-4a9c-84ab-82fcb6ccea8f" providerId="ADAL" clId="{59F867B6-A4CB-FE4C-92D5-8247AAE12533}" dt="2023-09-27T13:48:21.224" v="1103" actId="14100"/>
          <ac:cxnSpMkLst>
            <pc:docMk/>
            <pc:sldMk cId="971007656" sldId="293"/>
            <ac:cxnSpMk id="16" creationId="{E06B9C09-A6F6-71AA-BC4F-FDDC6398207E}"/>
          </ac:cxnSpMkLst>
        </pc:cxnChg>
      </pc:sldChg>
      <pc:sldChg chg="addSp delSp modSp del mod ord modNotesTx">
        <pc:chgData name="Boukouvala Niki" userId="ecc517fc-7324-4a9c-84ab-82fcb6ccea8f" providerId="ADAL" clId="{59F867B6-A4CB-FE4C-92D5-8247AAE12533}" dt="2023-10-03T09:01:56.009" v="7719" actId="2696"/>
        <pc:sldMkLst>
          <pc:docMk/>
          <pc:sldMk cId="1257839068" sldId="294"/>
        </pc:sldMkLst>
        <pc:spChg chg="mod">
          <ac:chgData name="Boukouvala Niki" userId="ecc517fc-7324-4a9c-84ab-82fcb6ccea8f" providerId="ADAL" clId="{59F867B6-A4CB-FE4C-92D5-8247AAE12533}" dt="2023-09-27T14:22:57.198" v="1923" actId="1076"/>
          <ac:spMkLst>
            <pc:docMk/>
            <pc:sldMk cId="1257839068" sldId="294"/>
            <ac:spMk id="2" creationId="{D6506184-9B0F-68E6-4131-9872F25E2478}"/>
          </ac:spMkLst>
        </pc:spChg>
        <pc:spChg chg="add mod">
          <ac:chgData name="Boukouvala Niki" userId="ecc517fc-7324-4a9c-84ab-82fcb6ccea8f" providerId="ADAL" clId="{59F867B6-A4CB-FE4C-92D5-8247AAE12533}" dt="2023-09-27T14:22:28.277" v="1915"/>
          <ac:spMkLst>
            <pc:docMk/>
            <pc:sldMk cId="1257839068" sldId="294"/>
            <ac:spMk id="3" creationId="{7968FF24-19BF-3CD9-0249-16707AD916E4}"/>
          </ac:spMkLst>
        </pc:spChg>
        <pc:spChg chg="add mod">
          <ac:chgData name="Boukouvala Niki" userId="ecc517fc-7324-4a9c-84ab-82fcb6ccea8f" providerId="ADAL" clId="{59F867B6-A4CB-FE4C-92D5-8247AAE12533}" dt="2023-09-27T14:23:09.950" v="1925" actId="14100"/>
          <ac:spMkLst>
            <pc:docMk/>
            <pc:sldMk cId="1257839068" sldId="294"/>
            <ac:spMk id="4" creationId="{AA6E5FEB-E44A-4801-E914-C98C7D208918}"/>
          </ac:spMkLst>
        </pc:spChg>
        <pc:spChg chg="add mod">
          <ac:chgData name="Boukouvala Niki" userId="ecc517fc-7324-4a9c-84ab-82fcb6ccea8f" providerId="ADAL" clId="{59F867B6-A4CB-FE4C-92D5-8247AAE12533}" dt="2023-09-29T17:07:59.464" v="2470" actId="113"/>
          <ac:spMkLst>
            <pc:docMk/>
            <pc:sldMk cId="1257839068" sldId="294"/>
            <ac:spMk id="7" creationId="{DCFA7D07-125D-23DB-EBBD-1A799EF0B0F0}"/>
          </ac:spMkLst>
        </pc:spChg>
        <pc:spChg chg="mod">
          <ac:chgData name="Boukouvala Niki" userId="ecc517fc-7324-4a9c-84ab-82fcb6ccea8f" providerId="ADAL" clId="{59F867B6-A4CB-FE4C-92D5-8247AAE12533}" dt="2023-09-29T17:07:59.464" v="2470" actId="113"/>
          <ac:spMkLst>
            <pc:docMk/>
            <pc:sldMk cId="1257839068" sldId="294"/>
            <ac:spMk id="9" creationId="{A4D40AC6-F306-80AE-A92D-BE836DD1390E}"/>
          </ac:spMkLst>
        </pc:spChg>
        <pc:spChg chg="mod">
          <ac:chgData name="Boukouvala Niki" userId="ecc517fc-7324-4a9c-84ab-82fcb6ccea8f" providerId="ADAL" clId="{59F867B6-A4CB-FE4C-92D5-8247AAE12533}" dt="2023-09-29T17:07:59.464" v="2470" actId="113"/>
          <ac:spMkLst>
            <pc:docMk/>
            <pc:sldMk cId="1257839068" sldId="294"/>
            <ac:spMk id="10" creationId="{D7213446-E8AD-00F4-0490-677A32F3EB51}"/>
          </ac:spMkLst>
        </pc:spChg>
        <pc:spChg chg="mod">
          <ac:chgData name="Boukouvala Niki" userId="ecc517fc-7324-4a9c-84ab-82fcb6ccea8f" providerId="ADAL" clId="{59F867B6-A4CB-FE4C-92D5-8247AAE12533}" dt="2023-09-29T17:07:59.464" v="2470" actId="113"/>
          <ac:spMkLst>
            <pc:docMk/>
            <pc:sldMk cId="1257839068" sldId="294"/>
            <ac:spMk id="11" creationId="{A9C24E54-A2DC-87AC-C748-7DD38547ED9D}"/>
          </ac:spMkLst>
        </pc:spChg>
        <pc:spChg chg="del">
          <ac:chgData name="Boukouvala Niki" userId="ecc517fc-7324-4a9c-84ab-82fcb6ccea8f" providerId="ADAL" clId="{59F867B6-A4CB-FE4C-92D5-8247AAE12533}" dt="2023-09-27T14:22:27.939" v="1914" actId="478"/>
          <ac:spMkLst>
            <pc:docMk/>
            <pc:sldMk cId="1257839068" sldId="294"/>
            <ac:spMk id="12" creationId="{9E0CC68F-788B-33B0-DCFA-DA631F8D67BF}"/>
          </ac:spMkLst>
        </pc:spChg>
        <pc:spChg chg="add mod">
          <ac:chgData name="Boukouvala Niki" userId="ecc517fc-7324-4a9c-84ab-82fcb6ccea8f" providerId="ADAL" clId="{59F867B6-A4CB-FE4C-92D5-8247AAE12533}" dt="2023-09-29T17:07:59.464" v="2470" actId="113"/>
          <ac:spMkLst>
            <pc:docMk/>
            <pc:sldMk cId="1257839068" sldId="294"/>
            <ac:spMk id="16" creationId="{7E09D395-6CF3-AEF8-7613-403F5F774B17}"/>
          </ac:spMkLst>
        </pc:spChg>
        <pc:picChg chg="add del mod">
          <ac:chgData name="Boukouvala Niki" userId="ecc517fc-7324-4a9c-84ab-82fcb6ccea8f" providerId="ADAL" clId="{59F867B6-A4CB-FE4C-92D5-8247AAE12533}" dt="2023-09-27T14:38:00.912" v="2095" actId="478"/>
          <ac:picMkLst>
            <pc:docMk/>
            <pc:sldMk cId="1257839068" sldId="294"/>
            <ac:picMk id="5" creationId="{61248244-4F7E-7B35-536C-9BCFE6A30F95}"/>
          </ac:picMkLst>
        </pc:picChg>
        <pc:picChg chg="add del mod">
          <ac:chgData name="Boukouvala Niki" userId="ecc517fc-7324-4a9c-84ab-82fcb6ccea8f" providerId="ADAL" clId="{59F867B6-A4CB-FE4C-92D5-8247AAE12533}" dt="2023-09-27T14:36:43.925" v="2084" actId="478"/>
          <ac:picMkLst>
            <pc:docMk/>
            <pc:sldMk cId="1257839068" sldId="294"/>
            <ac:picMk id="6" creationId="{764385EF-BB53-C793-D591-0CAC8772A5F7}"/>
          </ac:picMkLst>
        </pc:picChg>
        <pc:picChg chg="add mod">
          <ac:chgData name="Boukouvala Niki" userId="ecc517fc-7324-4a9c-84ab-82fcb6ccea8f" providerId="ADAL" clId="{59F867B6-A4CB-FE4C-92D5-8247AAE12533}" dt="2023-09-27T14:33:48.243" v="2039" actId="571"/>
          <ac:picMkLst>
            <pc:docMk/>
            <pc:sldMk cId="1257839068" sldId="294"/>
            <ac:picMk id="8" creationId="{26338D24-BAF9-33AB-7AA6-4F5244AAF78F}"/>
          </ac:picMkLst>
        </pc:picChg>
        <pc:picChg chg="del mod">
          <ac:chgData name="Boukouvala Niki" userId="ecc517fc-7324-4a9c-84ab-82fcb6ccea8f" providerId="ADAL" clId="{59F867B6-A4CB-FE4C-92D5-8247AAE12533}" dt="2023-09-27T14:26:35.015" v="1957" actId="478"/>
          <ac:picMkLst>
            <pc:docMk/>
            <pc:sldMk cId="1257839068" sldId="294"/>
            <ac:picMk id="1026" creationId="{708DF4E0-F28C-4EC7-FD76-E99238C28DB0}"/>
          </ac:picMkLst>
        </pc:picChg>
        <pc:picChg chg="del mod">
          <ac:chgData name="Boukouvala Niki" userId="ecc517fc-7324-4a9c-84ab-82fcb6ccea8f" providerId="ADAL" clId="{59F867B6-A4CB-FE4C-92D5-8247AAE12533}" dt="2023-09-27T14:28:07.028" v="1960" actId="478"/>
          <ac:picMkLst>
            <pc:docMk/>
            <pc:sldMk cId="1257839068" sldId="294"/>
            <ac:picMk id="1028" creationId="{95FAFCCC-F349-8773-65F5-EF05540F1511}"/>
          </ac:picMkLst>
        </pc:picChg>
        <pc:picChg chg="add del mod">
          <ac:chgData name="Boukouvala Niki" userId="ecc517fc-7324-4a9c-84ab-82fcb6ccea8f" providerId="ADAL" clId="{59F867B6-A4CB-FE4C-92D5-8247AAE12533}" dt="2023-09-27T14:31:03.099" v="1996" actId="478"/>
          <ac:picMkLst>
            <pc:docMk/>
            <pc:sldMk cId="1257839068" sldId="294"/>
            <ac:picMk id="1032" creationId="{55EEFD76-2135-DF8D-3E3E-C9349F09E04E}"/>
          </ac:picMkLst>
        </pc:picChg>
        <pc:picChg chg="add mod">
          <ac:chgData name="Boukouvala Niki" userId="ecc517fc-7324-4a9c-84ab-82fcb6ccea8f" providerId="ADAL" clId="{59F867B6-A4CB-FE4C-92D5-8247AAE12533}" dt="2023-09-27T14:33:20.623" v="2031" actId="1076"/>
          <ac:picMkLst>
            <pc:docMk/>
            <pc:sldMk cId="1257839068" sldId="294"/>
            <ac:picMk id="6146" creationId="{6BF98990-A9AF-96A1-59DC-2A2C48347CE1}"/>
          </ac:picMkLst>
        </pc:picChg>
        <pc:picChg chg="add mod">
          <ac:chgData name="Boukouvala Niki" userId="ecc517fc-7324-4a9c-84ab-82fcb6ccea8f" providerId="ADAL" clId="{59F867B6-A4CB-FE4C-92D5-8247AAE12533}" dt="2023-09-27T14:33:20.623" v="2031" actId="1076"/>
          <ac:picMkLst>
            <pc:docMk/>
            <pc:sldMk cId="1257839068" sldId="294"/>
            <ac:picMk id="6148" creationId="{E2C1CE75-58E4-26C1-443A-7CFDE489AA7B}"/>
          </ac:picMkLst>
        </pc:picChg>
        <pc:picChg chg="add del mod">
          <ac:chgData name="Boukouvala Niki" userId="ecc517fc-7324-4a9c-84ab-82fcb6ccea8f" providerId="ADAL" clId="{59F867B6-A4CB-FE4C-92D5-8247AAE12533}" dt="2023-09-27T14:40:13.427" v="2101" actId="478"/>
          <ac:picMkLst>
            <pc:docMk/>
            <pc:sldMk cId="1257839068" sldId="294"/>
            <ac:picMk id="6150" creationId="{3DB86C08-A0AE-7B75-31F4-3B1DF4063AFD}"/>
          </ac:picMkLst>
        </pc:picChg>
        <pc:picChg chg="add mod">
          <ac:chgData name="Boukouvala Niki" userId="ecc517fc-7324-4a9c-84ab-82fcb6ccea8f" providerId="ADAL" clId="{59F867B6-A4CB-FE4C-92D5-8247AAE12533}" dt="2023-09-27T14:38:40.625" v="2100"/>
          <ac:picMkLst>
            <pc:docMk/>
            <pc:sldMk cId="1257839068" sldId="294"/>
            <ac:picMk id="6152" creationId="{FA7B35CC-272E-5D61-3C86-5BF5827BEAA1}"/>
          </ac:picMkLst>
        </pc:picChg>
        <pc:picChg chg="add mod">
          <ac:chgData name="Boukouvala Niki" userId="ecc517fc-7324-4a9c-84ab-82fcb6ccea8f" providerId="ADAL" clId="{59F867B6-A4CB-FE4C-92D5-8247AAE12533}" dt="2023-09-29T16:52:35.689" v="2458" actId="1076"/>
          <ac:picMkLst>
            <pc:docMk/>
            <pc:sldMk cId="1257839068" sldId="294"/>
            <ac:picMk id="6154" creationId="{A3E3EA74-7D2B-74E8-FD5E-3C647B197F8A}"/>
          </ac:picMkLst>
        </pc:picChg>
        <pc:picChg chg="add del mod">
          <ac:chgData name="Boukouvala Niki" userId="ecc517fc-7324-4a9c-84ab-82fcb6ccea8f" providerId="ADAL" clId="{59F867B6-A4CB-FE4C-92D5-8247AAE12533}" dt="2023-09-27T14:42:18.372" v="2120" actId="478"/>
          <ac:picMkLst>
            <pc:docMk/>
            <pc:sldMk cId="1257839068" sldId="294"/>
            <ac:picMk id="6156" creationId="{E7276548-FC7A-B1F3-1182-1F6BBF34418D}"/>
          </ac:picMkLst>
        </pc:picChg>
        <pc:picChg chg="add mod">
          <ac:chgData name="Boukouvala Niki" userId="ecc517fc-7324-4a9c-84ab-82fcb6ccea8f" providerId="ADAL" clId="{59F867B6-A4CB-FE4C-92D5-8247AAE12533}" dt="2023-09-27T14:43:03.056" v="2135" actId="14100"/>
          <ac:picMkLst>
            <pc:docMk/>
            <pc:sldMk cId="1257839068" sldId="294"/>
            <ac:picMk id="6158" creationId="{07355390-5E8B-C463-0352-F844B2DBDA65}"/>
          </ac:picMkLst>
        </pc:picChg>
      </pc:sldChg>
      <pc:sldChg chg="del">
        <pc:chgData name="Boukouvala Niki" userId="ecc517fc-7324-4a9c-84ab-82fcb6ccea8f" providerId="ADAL" clId="{59F867B6-A4CB-FE4C-92D5-8247AAE12533}" dt="2023-09-27T13:34:40.884" v="899" actId="2696"/>
        <pc:sldMkLst>
          <pc:docMk/>
          <pc:sldMk cId="38557718" sldId="295"/>
        </pc:sldMkLst>
      </pc:sldChg>
      <pc:sldChg chg="del">
        <pc:chgData name="Boukouvala Niki" userId="ecc517fc-7324-4a9c-84ab-82fcb6ccea8f" providerId="ADAL" clId="{59F867B6-A4CB-FE4C-92D5-8247AAE12533}" dt="2023-09-27T13:34:40.913" v="902" actId="2696"/>
        <pc:sldMkLst>
          <pc:docMk/>
          <pc:sldMk cId="4061080254" sldId="297"/>
        </pc:sldMkLst>
      </pc:sldChg>
      <pc:sldChg chg="del">
        <pc:chgData name="Boukouvala Niki" userId="ecc517fc-7324-4a9c-84ab-82fcb6ccea8f" providerId="ADAL" clId="{59F867B6-A4CB-FE4C-92D5-8247AAE12533}" dt="2023-09-27T13:34:40.900" v="900" actId="2696"/>
        <pc:sldMkLst>
          <pc:docMk/>
          <pc:sldMk cId="1739695925" sldId="298"/>
        </pc:sldMkLst>
      </pc:sldChg>
      <pc:sldChg chg="del">
        <pc:chgData name="Boukouvala Niki" userId="ecc517fc-7324-4a9c-84ab-82fcb6ccea8f" providerId="ADAL" clId="{59F867B6-A4CB-FE4C-92D5-8247AAE12533}" dt="2023-09-27T13:34:40.926" v="903" actId="2696"/>
        <pc:sldMkLst>
          <pc:docMk/>
          <pc:sldMk cId="3897171092" sldId="299"/>
        </pc:sldMkLst>
      </pc:sldChg>
      <pc:sldChg chg="del">
        <pc:chgData name="Boukouvala Niki" userId="ecc517fc-7324-4a9c-84ab-82fcb6ccea8f" providerId="ADAL" clId="{59F867B6-A4CB-FE4C-92D5-8247AAE12533}" dt="2023-09-27T13:34:40.944" v="904" actId="2696"/>
        <pc:sldMkLst>
          <pc:docMk/>
          <pc:sldMk cId="4106058370" sldId="300"/>
        </pc:sldMkLst>
      </pc:sldChg>
      <pc:sldChg chg="del">
        <pc:chgData name="Boukouvala Niki" userId="ecc517fc-7324-4a9c-84ab-82fcb6ccea8f" providerId="ADAL" clId="{59F867B6-A4CB-FE4C-92D5-8247AAE12533}" dt="2023-09-27T13:34:40.901" v="901" actId="2696"/>
        <pc:sldMkLst>
          <pc:docMk/>
          <pc:sldMk cId="3878091340" sldId="301"/>
        </pc:sldMkLst>
      </pc:sldChg>
      <pc:sldChg chg="addSp delSp modSp del mod ord modNotesTx">
        <pc:chgData name="Boukouvala Niki" userId="ecc517fc-7324-4a9c-84ab-82fcb6ccea8f" providerId="ADAL" clId="{59F867B6-A4CB-FE4C-92D5-8247AAE12533}" dt="2023-09-30T16:12:00.285" v="7440" actId="2696"/>
        <pc:sldMkLst>
          <pc:docMk/>
          <pc:sldMk cId="2251190992" sldId="302"/>
        </pc:sldMkLst>
        <pc:spChg chg="add mod">
          <ac:chgData name="Boukouvala Niki" userId="ecc517fc-7324-4a9c-84ab-82fcb6ccea8f" providerId="ADAL" clId="{59F867B6-A4CB-FE4C-92D5-8247AAE12533}" dt="2023-09-30T15:53:04.882" v="7110"/>
          <ac:spMkLst>
            <pc:docMk/>
            <pc:sldMk cId="2251190992" sldId="302"/>
            <ac:spMk id="2" creationId="{2223E414-4AEA-E4DB-39F0-2FC006A1589E}"/>
          </ac:spMkLst>
        </pc:spChg>
        <pc:spChg chg="add mod">
          <ac:chgData name="Boukouvala Niki" userId="ecc517fc-7324-4a9c-84ab-82fcb6ccea8f" providerId="ADAL" clId="{59F867B6-A4CB-FE4C-92D5-8247AAE12533}" dt="2023-09-30T15:53:04.882" v="7110"/>
          <ac:spMkLst>
            <pc:docMk/>
            <pc:sldMk cId="2251190992" sldId="302"/>
            <ac:spMk id="4" creationId="{9B84E2D0-8ED2-361A-F15E-2F0A8B98DC4E}"/>
          </ac:spMkLst>
        </pc:spChg>
        <pc:spChg chg="del mod">
          <ac:chgData name="Boukouvala Niki" userId="ecc517fc-7324-4a9c-84ab-82fcb6ccea8f" providerId="ADAL" clId="{59F867B6-A4CB-FE4C-92D5-8247AAE12533}" dt="2023-09-30T15:53:04.548" v="7109" actId="478"/>
          <ac:spMkLst>
            <pc:docMk/>
            <pc:sldMk cId="2251190992" sldId="302"/>
            <ac:spMk id="32" creationId="{B0A4D840-DB63-7F39-FDAE-ECA5C6B74A49}"/>
          </ac:spMkLst>
        </pc:spChg>
        <pc:spChg chg="del mod">
          <ac:chgData name="Boukouvala Niki" userId="ecc517fc-7324-4a9c-84ab-82fcb6ccea8f" providerId="ADAL" clId="{59F867B6-A4CB-FE4C-92D5-8247AAE12533}" dt="2023-09-30T15:53:04.548" v="7109" actId="478"/>
          <ac:spMkLst>
            <pc:docMk/>
            <pc:sldMk cId="2251190992" sldId="302"/>
            <ac:spMk id="33" creationId="{BB359BF7-FA01-2F30-3669-DE77030DFBC8}"/>
          </ac:spMkLst>
        </pc:spChg>
      </pc:sldChg>
      <pc:sldChg chg="del">
        <pc:chgData name="Boukouvala Niki" userId="ecc517fc-7324-4a9c-84ab-82fcb6ccea8f" providerId="ADAL" clId="{59F867B6-A4CB-FE4C-92D5-8247AAE12533}" dt="2023-09-30T15:53:40.023" v="7111" actId="2696"/>
        <pc:sldMkLst>
          <pc:docMk/>
          <pc:sldMk cId="2814183578" sldId="303"/>
        </pc:sldMkLst>
      </pc:sldChg>
      <pc:sldChg chg="del">
        <pc:chgData name="Boukouvala Niki" userId="ecc517fc-7324-4a9c-84ab-82fcb6ccea8f" providerId="ADAL" clId="{59F867B6-A4CB-FE4C-92D5-8247AAE12533}" dt="2023-09-30T15:53:40.039" v="7113" actId="2696"/>
        <pc:sldMkLst>
          <pc:docMk/>
          <pc:sldMk cId="866298134" sldId="304"/>
        </pc:sldMkLst>
      </pc:sldChg>
      <pc:sldChg chg="del">
        <pc:chgData name="Boukouvala Niki" userId="ecc517fc-7324-4a9c-84ab-82fcb6ccea8f" providerId="ADAL" clId="{59F867B6-A4CB-FE4C-92D5-8247AAE12533}" dt="2023-09-30T15:53:40.053" v="7114" actId="2696"/>
        <pc:sldMkLst>
          <pc:docMk/>
          <pc:sldMk cId="1717103879" sldId="305"/>
        </pc:sldMkLst>
      </pc:sldChg>
      <pc:sldChg chg="del">
        <pc:chgData name="Boukouvala Niki" userId="ecc517fc-7324-4a9c-84ab-82fcb6ccea8f" providerId="ADAL" clId="{59F867B6-A4CB-FE4C-92D5-8247AAE12533}" dt="2023-09-30T15:53:40.024" v="7112" actId="2696"/>
        <pc:sldMkLst>
          <pc:docMk/>
          <pc:sldMk cId="558053946" sldId="306"/>
        </pc:sldMkLst>
      </pc:sldChg>
      <pc:sldChg chg="del">
        <pc:chgData name="Boukouvala Niki" userId="ecc517fc-7324-4a9c-84ab-82fcb6ccea8f" providerId="ADAL" clId="{59F867B6-A4CB-FE4C-92D5-8247AAE12533}" dt="2023-09-30T15:53:40.069" v="7115" actId="2696"/>
        <pc:sldMkLst>
          <pc:docMk/>
          <pc:sldMk cId="1587915680" sldId="307"/>
        </pc:sldMkLst>
      </pc:sldChg>
      <pc:sldChg chg="del">
        <pc:chgData name="Boukouvala Niki" userId="ecc517fc-7324-4a9c-84ab-82fcb6ccea8f" providerId="ADAL" clId="{59F867B6-A4CB-FE4C-92D5-8247AAE12533}" dt="2023-09-30T16:12:00.290" v="7443" actId="2696"/>
        <pc:sldMkLst>
          <pc:docMk/>
          <pc:sldMk cId="3036585276" sldId="308"/>
        </pc:sldMkLst>
      </pc:sldChg>
      <pc:sldChg chg="addSp delSp modSp add del mod ord modNotesTx">
        <pc:chgData name="Boukouvala Niki" userId="ecc517fc-7324-4a9c-84ab-82fcb6ccea8f" providerId="ADAL" clId="{59F867B6-A4CB-FE4C-92D5-8247AAE12533}" dt="2023-10-03T12:24:08.185" v="7735" actId="2696"/>
        <pc:sldMkLst>
          <pc:docMk/>
          <pc:sldMk cId="3771925562" sldId="309"/>
        </pc:sldMkLst>
        <pc:spChg chg="mod">
          <ac:chgData name="Boukouvala Niki" userId="ecc517fc-7324-4a9c-84ab-82fcb6ccea8f" providerId="ADAL" clId="{59F867B6-A4CB-FE4C-92D5-8247AAE12533}" dt="2023-09-27T13:51:08.038" v="1136" actId="113"/>
          <ac:spMkLst>
            <pc:docMk/>
            <pc:sldMk cId="3771925562" sldId="309"/>
            <ac:spMk id="11" creationId="{A9C24E54-A2DC-87AC-C748-7DD38547ED9D}"/>
          </ac:spMkLst>
        </pc:spChg>
        <pc:spChg chg="mod">
          <ac:chgData name="Boukouvala Niki" userId="ecc517fc-7324-4a9c-84ab-82fcb6ccea8f" providerId="ADAL" clId="{59F867B6-A4CB-FE4C-92D5-8247AAE12533}" dt="2023-09-27T13:45:19.538" v="1057" actId="14100"/>
          <ac:spMkLst>
            <pc:docMk/>
            <pc:sldMk cId="3771925562" sldId="309"/>
            <ac:spMk id="14" creationId="{38D1D6AB-CDCB-AD8B-0B57-08AA7CEE3B8C}"/>
          </ac:spMkLst>
        </pc:spChg>
        <pc:spChg chg="mod">
          <ac:chgData name="Boukouvala Niki" userId="ecc517fc-7324-4a9c-84ab-82fcb6ccea8f" providerId="ADAL" clId="{59F867B6-A4CB-FE4C-92D5-8247AAE12533}" dt="2023-09-27T14:14:52.723" v="1734" actId="14100"/>
          <ac:spMkLst>
            <pc:docMk/>
            <pc:sldMk cId="3771925562" sldId="309"/>
            <ac:spMk id="15" creationId="{5DD51D2A-D51B-E8E0-EC03-75B9A6F3ACD1}"/>
          </ac:spMkLst>
        </pc:spChg>
        <pc:picChg chg="del mod">
          <ac:chgData name="Boukouvala Niki" userId="ecc517fc-7324-4a9c-84ab-82fcb6ccea8f" providerId="ADAL" clId="{59F867B6-A4CB-FE4C-92D5-8247AAE12533}" dt="2023-09-27T13:56:44.655" v="1255" actId="478"/>
          <ac:picMkLst>
            <pc:docMk/>
            <pc:sldMk cId="3771925562" sldId="309"/>
            <ac:picMk id="7" creationId="{CFBE114F-B142-CAB6-3D22-5C336A9E2212}"/>
          </ac:picMkLst>
        </pc:picChg>
        <pc:picChg chg="add mod">
          <ac:chgData name="Boukouvala Niki" userId="ecc517fc-7324-4a9c-84ab-82fcb6ccea8f" providerId="ADAL" clId="{59F867B6-A4CB-FE4C-92D5-8247AAE12533}" dt="2023-09-27T15:06:47.168" v="2448"/>
          <ac:picMkLst>
            <pc:docMk/>
            <pc:sldMk cId="3771925562" sldId="309"/>
            <ac:picMk id="8" creationId="{1B72F2A0-2CDB-2909-B476-60C1D346C68E}"/>
          </ac:picMkLst>
        </pc:picChg>
        <pc:picChg chg="add del mod">
          <ac:chgData name="Boukouvala Niki" userId="ecc517fc-7324-4a9c-84ab-82fcb6ccea8f" providerId="ADAL" clId="{59F867B6-A4CB-FE4C-92D5-8247AAE12533}" dt="2023-09-27T15:06:46.323" v="2447" actId="21"/>
          <ac:picMkLst>
            <pc:docMk/>
            <pc:sldMk cId="3771925562" sldId="309"/>
            <ac:picMk id="1026" creationId="{88FA9ADA-12C3-9398-0C20-DF1C5C6CCCA7}"/>
          </ac:picMkLst>
        </pc:picChg>
      </pc:sldChg>
      <pc:sldChg chg="del">
        <pc:chgData name="Boukouvala Niki" userId="ecc517fc-7324-4a9c-84ab-82fcb6ccea8f" providerId="ADAL" clId="{59F867B6-A4CB-FE4C-92D5-8247AAE12533}" dt="2023-09-30T16:12:00.292" v="7444" actId="2696"/>
        <pc:sldMkLst>
          <pc:docMk/>
          <pc:sldMk cId="3949831547" sldId="310"/>
        </pc:sldMkLst>
      </pc:sldChg>
      <pc:sldChg chg="del">
        <pc:chgData name="Boukouvala Niki" userId="ecc517fc-7324-4a9c-84ab-82fcb6ccea8f" providerId="ADAL" clId="{59F867B6-A4CB-FE4C-92D5-8247AAE12533}" dt="2023-09-30T16:12:00.287" v="7441" actId="2696"/>
        <pc:sldMkLst>
          <pc:docMk/>
          <pc:sldMk cId="318626135" sldId="311"/>
        </pc:sldMkLst>
      </pc:sldChg>
      <pc:sldChg chg="del">
        <pc:chgData name="Boukouvala Niki" userId="ecc517fc-7324-4a9c-84ab-82fcb6ccea8f" providerId="ADAL" clId="{59F867B6-A4CB-FE4C-92D5-8247AAE12533}" dt="2023-09-30T16:12:00.283" v="7439" actId="2696"/>
        <pc:sldMkLst>
          <pc:docMk/>
          <pc:sldMk cId="2678570590" sldId="312"/>
        </pc:sldMkLst>
      </pc:sldChg>
      <pc:sldChg chg="addSp delSp modSp del mod modNotesTx">
        <pc:chgData name="Boukouvala Niki" userId="ecc517fc-7324-4a9c-84ab-82fcb6ccea8f" providerId="ADAL" clId="{59F867B6-A4CB-FE4C-92D5-8247AAE12533}" dt="2023-10-03T12:28:38.427" v="7778" actId="2696"/>
        <pc:sldMkLst>
          <pc:docMk/>
          <pc:sldMk cId="2317554768" sldId="314"/>
        </pc:sldMkLst>
        <pc:spChg chg="add mod">
          <ac:chgData name="Boukouvala Niki" userId="ecc517fc-7324-4a9c-84ab-82fcb6ccea8f" providerId="ADAL" clId="{59F867B6-A4CB-FE4C-92D5-8247AAE12533}" dt="2023-09-30T16:12:38.905" v="7450" actId="14100"/>
          <ac:spMkLst>
            <pc:docMk/>
            <pc:sldMk cId="2317554768" sldId="314"/>
            <ac:spMk id="3" creationId="{965ED0A2-CBAD-FFB8-1839-952E916AE32B}"/>
          </ac:spMkLst>
        </pc:spChg>
        <pc:spChg chg="add mod">
          <ac:chgData name="Boukouvala Niki" userId="ecc517fc-7324-4a9c-84ab-82fcb6ccea8f" providerId="ADAL" clId="{59F867B6-A4CB-FE4C-92D5-8247AAE12533}" dt="2023-09-30T16:12:26.208" v="7447" actId="1076"/>
          <ac:spMkLst>
            <pc:docMk/>
            <pc:sldMk cId="2317554768" sldId="314"/>
            <ac:spMk id="7" creationId="{DFFD2B7A-0FBF-235D-3200-E9F3607EED8A}"/>
          </ac:spMkLst>
        </pc:spChg>
        <pc:spChg chg="add del mod">
          <ac:chgData name="Boukouvala Niki" userId="ecc517fc-7324-4a9c-84ab-82fcb6ccea8f" providerId="ADAL" clId="{59F867B6-A4CB-FE4C-92D5-8247AAE12533}" dt="2023-09-30T16:13:49.020" v="7456" actId="21"/>
          <ac:spMkLst>
            <pc:docMk/>
            <pc:sldMk cId="2317554768" sldId="314"/>
            <ac:spMk id="8" creationId="{07F8D24B-1B53-07CF-B509-8D92D3383494}"/>
          </ac:spMkLst>
        </pc:spChg>
        <pc:spChg chg="add del mod">
          <ac:chgData name="Boukouvala Niki" userId="ecc517fc-7324-4a9c-84ab-82fcb6ccea8f" providerId="ADAL" clId="{59F867B6-A4CB-FE4C-92D5-8247AAE12533}" dt="2023-09-30T16:13:51.467" v="7459"/>
          <ac:spMkLst>
            <pc:docMk/>
            <pc:sldMk cId="2317554768" sldId="314"/>
            <ac:spMk id="9" creationId="{DC124354-46BD-8A9B-51F9-C60A2BD2610F}"/>
          </ac:spMkLst>
        </pc:spChg>
        <pc:spChg chg="mod">
          <ac:chgData name="Boukouvala Niki" userId="ecc517fc-7324-4a9c-84ab-82fcb6ccea8f" providerId="ADAL" clId="{59F867B6-A4CB-FE4C-92D5-8247AAE12533}" dt="2023-09-30T16:14:54.704" v="7477" actId="113"/>
          <ac:spMkLst>
            <pc:docMk/>
            <pc:sldMk cId="2317554768" sldId="314"/>
            <ac:spMk id="10" creationId="{C8A92972-22E0-808F-85BE-98BFACCD5913}"/>
          </ac:spMkLst>
        </pc:spChg>
        <pc:spChg chg="add del mod">
          <ac:chgData name="Boukouvala Niki" userId="ecc517fc-7324-4a9c-84ab-82fcb6ccea8f" providerId="ADAL" clId="{59F867B6-A4CB-FE4C-92D5-8247AAE12533}" dt="2023-09-30T16:13:53.672" v="7466"/>
          <ac:spMkLst>
            <pc:docMk/>
            <pc:sldMk cId="2317554768" sldId="314"/>
            <ac:spMk id="11" creationId="{7C89BE57-2722-591B-6D1C-66FC13C5E71A}"/>
          </ac:spMkLst>
        </pc:spChg>
        <pc:spChg chg="del">
          <ac:chgData name="Boukouvala Niki" userId="ecc517fc-7324-4a9c-84ab-82fcb6ccea8f" providerId="ADAL" clId="{59F867B6-A4CB-FE4C-92D5-8247AAE12533}" dt="2023-09-30T16:12:34.569" v="7449" actId="478"/>
          <ac:spMkLst>
            <pc:docMk/>
            <pc:sldMk cId="2317554768" sldId="314"/>
            <ac:spMk id="12" creationId="{B849C31F-1118-B243-CAC4-D2E0149B9329}"/>
          </ac:spMkLst>
        </pc:spChg>
        <pc:spChg chg="add del mod">
          <ac:chgData name="Boukouvala Niki" userId="ecc517fc-7324-4a9c-84ab-82fcb6ccea8f" providerId="ADAL" clId="{59F867B6-A4CB-FE4C-92D5-8247AAE12533}" dt="2023-09-30T16:13:55.489" v="7471"/>
          <ac:spMkLst>
            <pc:docMk/>
            <pc:sldMk cId="2317554768" sldId="314"/>
            <ac:spMk id="14" creationId="{3CCFBE15-411F-AC42-8C54-641937F48CE4}"/>
          </ac:spMkLst>
        </pc:spChg>
        <pc:spChg chg="add del mod">
          <ac:chgData name="Boukouvala Niki" userId="ecc517fc-7324-4a9c-84ab-82fcb6ccea8f" providerId="ADAL" clId="{59F867B6-A4CB-FE4C-92D5-8247AAE12533}" dt="2023-09-30T16:13:57.018" v="7475"/>
          <ac:spMkLst>
            <pc:docMk/>
            <pc:sldMk cId="2317554768" sldId="314"/>
            <ac:spMk id="15" creationId="{4AE03B84-1B24-66A0-873F-0C90307653C8}"/>
          </ac:spMkLst>
        </pc:spChg>
        <pc:spChg chg="del">
          <ac:chgData name="Boukouvala Niki" userId="ecc517fc-7324-4a9c-84ab-82fcb6ccea8f" providerId="ADAL" clId="{59F867B6-A4CB-FE4C-92D5-8247AAE12533}" dt="2023-09-30T16:12:30.777" v="7448" actId="478"/>
          <ac:spMkLst>
            <pc:docMk/>
            <pc:sldMk cId="2317554768" sldId="314"/>
            <ac:spMk id="17" creationId="{A0317364-3D4D-9922-8A2F-24B6E31826C9}"/>
          </ac:spMkLst>
        </pc:spChg>
      </pc:sldChg>
      <pc:sldChg chg="modNotesTx">
        <pc:chgData name="Boukouvala Niki" userId="ecc517fc-7324-4a9c-84ab-82fcb6ccea8f" providerId="ADAL" clId="{59F867B6-A4CB-FE4C-92D5-8247AAE12533}" dt="2023-10-22T08:49:05.261" v="10367" actId="207"/>
        <pc:sldMkLst>
          <pc:docMk/>
          <pc:sldMk cId="356225716" sldId="315"/>
        </pc:sldMkLst>
      </pc:sldChg>
      <pc:sldChg chg="addSp delSp modSp mod modNotesTx">
        <pc:chgData name="Boukouvala Niki" userId="ecc517fc-7324-4a9c-84ab-82fcb6ccea8f" providerId="ADAL" clId="{59F867B6-A4CB-FE4C-92D5-8247AAE12533}" dt="2023-10-22T08:49:22.485" v="10376" actId="255"/>
        <pc:sldMkLst>
          <pc:docMk/>
          <pc:sldMk cId="3672238358" sldId="316"/>
        </pc:sldMkLst>
        <pc:spChg chg="del mod">
          <ac:chgData name="Boukouvala Niki" userId="ecc517fc-7324-4a9c-84ab-82fcb6ccea8f" providerId="ADAL" clId="{59F867B6-A4CB-FE4C-92D5-8247AAE12533}" dt="2023-09-27T13:25:11.891" v="824" actId="478"/>
          <ac:spMkLst>
            <pc:docMk/>
            <pc:sldMk cId="3672238358" sldId="316"/>
            <ac:spMk id="2" creationId="{D6506184-9B0F-68E6-4131-9872F25E2478}"/>
          </ac:spMkLst>
        </pc:spChg>
        <pc:spChg chg="mod topLvl">
          <ac:chgData name="Boukouvala Niki" userId="ecc517fc-7324-4a9c-84ab-82fcb6ccea8f" providerId="ADAL" clId="{59F867B6-A4CB-FE4C-92D5-8247AAE12533}" dt="2023-09-27T13:25:56.188" v="835" actId="207"/>
          <ac:spMkLst>
            <pc:docMk/>
            <pc:sldMk cId="3672238358" sldId="316"/>
            <ac:spMk id="3" creationId="{0D81F89B-E4D9-3BFB-13C1-79A9388F898A}"/>
          </ac:spMkLst>
        </pc:spChg>
        <pc:spChg chg="mod topLvl">
          <ac:chgData name="Boukouvala Niki" userId="ecc517fc-7324-4a9c-84ab-82fcb6ccea8f" providerId="ADAL" clId="{59F867B6-A4CB-FE4C-92D5-8247AAE12533}" dt="2023-09-27T13:25:56.188" v="835" actId="207"/>
          <ac:spMkLst>
            <pc:docMk/>
            <pc:sldMk cId="3672238358" sldId="316"/>
            <ac:spMk id="4" creationId="{CA55E752-6EE0-0621-721F-CB432FEA34C1}"/>
          </ac:spMkLst>
        </pc:spChg>
        <pc:spChg chg="add mod">
          <ac:chgData name="Boukouvala Niki" userId="ecc517fc-7324-4a9c-84ab-82fcb6ccea8f" providerId="ADAL" clId="{59F867B6-A4CB-FE4C-92D5-8247AAE12533}" dt="2023-09-27T13:48:34.959" v="1110" actId="1038"/>
          <ac:spMkLst>
            <pc:docMk/>
            <pc:sldMk cId="3672238358" sldId="316"/>
            <ac:spMk id="5" creationId="{A4B4DD0B-16F3-316D-6F71-01A8F4E02A6C}"/>
          </ac:spMkLst>
        </pc:spChg>
        <pc:spChg chg="del">
          <ac:chgData name="Boukouvala Niki" userId="ecc517fc-7324-4a9c-84ab-82fcb6ccea8f" providerId="ADAL" clId="{59F867B6-A4CB-FE4C-92D5-8247AAE12533}" dt="2023-09-27T13:48:44.252" v="1113" actId="478"/>
          <ac:spMkLst>
            <pc:docMk/>
            <pc:sldMk cId="3672238358" sldId="316"/>
            <ac:spMk id="6" creationId="{84D5C7A3-0C35-EEB1-CAC5-88D98597D70A}"/>
          </ac:spMkLst>
        </pc:spChg>
        <pc:spChg chg="add del mod">
          <ac:chgData name="Boukouvala Niki" userId="ecc517fc-7324-4a9c-84ab-82fcb6ccea8f" providerId="ADAL" clId="{59F867B6-A4CB-FE4C-92D5-8247AAE12533}" dt="2023-09-27T12:55:03.518" v="29" actId="478"/>
          <ac:spMkLst>
            <pc:docMk/>
            <pc:sldMk cId="3672238358" sldId="316"/>
            <ac:spMk id="7" creationId="{2A6AFDAD-CC90-F616-3461-E614B0B200FE}"/>
          </ac:spMkLst>
        </pc:spChg>
        <pc:spChg chg="add del mod">
          <ac:chgData name="Boukouvala Niki" userId="ecc517fc-7324-4a9c-84ab-82fcb6ccea8f" providerId="ADAL" clId="{59F867B6-A4CB-FE4C-92D5-8247AAE12533}" dt="2023-09-27T13:25:05.484" v="823" actId="478"/>
          <ac:spMkLst>
            <pc:docMk/>
            <pc:sldMk cId="3672238358" sldId="316"/>
            <ac:spMk id="8" creationId="{EAEB3086-3D54-D1A8-8FAD-4E96FBBF95C8}"/>
          </ac:spMkLst>
        </pc:spChg>
        <pc:spChg chg="add del mod">
          <ac:chgData name="Boukouvala Niki" userId="ecc517fc-7324-4a9c-84ab-82fcb6ccea8f" providerId="ADAL" clId="{59F867B6-A4CB-FE4C-92D5-8247AAE12533}" dt="2023-09-27T13:25:05.484" v="823" actId="478"/>
          <ac:spMkLst>
            <pc:docMk/>
            <pc:sldMk cId="3672238358" sldId="316"/>
            <ac:spMk id="9" creationId="{41D71E04-4234-9EA6-A530-869596FBE65F}"/>
          </ac:spMkLst>
        </pc:spChg>
        <pc:spChg chg="mod topLvl">
          <ac:chgData name="Boukouvala Niki" userId="ecc517fc-7324-4a9c-84ab-82fcb6ccea8f" providerId="ADAL" clId="{59F867B6-A4CB-FE4C-92D5-8247AAE12533}" dt="2023-09-27T13:25:32.619" v="830" actId="165"/>
          <ac:spMkLst>
            <pc:docMk/>
            <pc:sldMk cId="3672238358" sldId="316"/>
            <ac:spMk id="10" creationId="{D7213446-E8AD-00F4-0490-677A32F3EB51}"/>
          </ac:spMkLst>
        </pc:spChg>
        <pc:spChg chg="mod topLvl">
          <ac:chgData name="Boukouvala Niki" userId="ecc517fc-7324-4a9c-84ab-82fcb6ccea8f" providerId="ADAL" clId="{59F867B6-A4CB-FE4C-92D5-8247AAE12533}" dt="2023-09-27T13:25:54.815" v="834" actId="207"/>
          <ac:spMkLst>
            <pc:docMk/>
            <pc:sldMk cId="3672238358" sldId="316"/>
            <ac:spMk id="11" creationId="{A9C24E54-A2DC-87AC-C748-7DD38547ED9D}"/>
          </ac:spMkLst>
        </pc:spChg>
        <pc:spChg chg="add del mod">
          <ac:chgData name="Boukouvala Niki" userId="ecc517fc-7324-4a9c-84ab-82fcb6ccea8f" providerId="ADAL" clId="{59F867B6-A4CB-FE4C-92D5-8247AAE12533}" dt="2023-09-27T13:48:44.252" v="1113" actId="478"/>
          <ac:spMkLst>
            <pc:docMk/>
            <pc:sldMk cId="3672238358" sldId="316"/>
            <ac:spMk id="13" creationId="{FECA070B-3521-0596-AF37-CFE57625E1D4}"/>
          </ac:spMkLst>
        </pc:spChg>
        <pc:spChg chg="add del mod">
          <ac:chgData name="Boukouvala Niki" userId="ecc517fc-7324-4a9c-84ab-82fcb6ccea8f" providerId="ADAL" clId="{59F867B6-A4CB-FE4C-92D5-8247AAE12533}" dt="2023-09-27T13:48:40.322" v="1112" actId="478"/>
          <ac:spMkLst>
            <pc:docMk/>
            <pc:sldMk cId="3672238358" sldId="316"/>
            <ac:spMk id="14" creationId="{BCA755FD-6B82-AE21-3D1D-0112FD08D4DA}"/>
          </ac:spMkLst>
        </pc:spChg>
        <pc:grpChg chg="add del mod">
          <ac:chgData name="Boukouvala Niki" userId="ecc517fc-7324-4a9c-84ab-82fcb6ccea8f" providerId="ADAL" clId="{59F867B6-A4CB-FE4C-92D5-8247AAE12533}" dt="2023-09-27T13:25:32.619" v="830" actId="165"/>
          <ac:grpSpMkLst>
            <pc:docMk/>
            <pc:sldMk cId="3672238358" sldId="316"/>
            <ac:grpSpMk id="12" creationId="{B95D6ACF-313B-5FEF-B8E4-AB1CB3644FEA}"/>
          </ac:grpSpMkLst>
        </pc:grpChg>
      </pc:sldChg>
      <pc:sldChg chg="addSp delSp modSp add mod ord modNotesTx">
        <pc:chgData name="Boukouvala Niki" userId="ecc517fc-7324-4a9c-84ab-82fcb6ccea8f" providerId="ADAL" clId="{59F867B6-A4CB-FE4C-92D5-8247AAE12533}" dt="2023-10-22T08:49:33.702" v="10381" actId="255"/>
        <pc:sldMkLst>
          <pc:docMk/>
          <pc:sldMk cId="2449604473" sldId="317"/>
        </pc:sldMkLst>
        <pc:spChg chg="del">
          <ac:chgData name="Boukouvala Niki" userId="ecc517fc-7324-4a9c-84ab-82fcb6ccea8f" providerId="ADAL" clId="{59F867B6-A4CB-FE4C-92D5-8247AAE12533}" dt="2023-09-27T12:57:38.966" v="52" actId="478"/>
          <ac:spMkLst>
            <pc:docMk/>
            <pc:sldMk cId="2449604473" sldId="317"/>
            <ac:spMk id="2" creationId="{D6506184-9B0F-68E6-4131-9872F25E2478}"/>
          </ac:spMkLst>
        </pc:spChg>
        <pc:spChg chg="del mod">
          <ac:chgData name="Boukouvala Niki" userId="ecc517fc-7324-4a9c-84ab-82fcb6ccea8f" providerId="ADAL" clId="{59F867B6-A4CB-FE4C-92D5-8247AAE12533}" dt="2023-09-27T13:09:46.441" v="389" actId="478"/>
          <ac:spMkLst>
            <pc:docMk/>
            <pc:sldMk cId="2449604473" sldId="317"/>
            <ac:spMk id="3" creationId="{0D81F89B-E4D9-3BFB-13C1-79A9388F898A}"/>
          </ac:spMkLst>
        </pc:spChg>
        <pc:spChg chg="del mod">
          <ac:chgData name="Boukouvala Niki" userId="ecc517fc-7324-4a9c-84ab-82fcb6ccea8f" providerId="ADAL" clId="{59F867B6-A4CB-FE4C-92D5-8247AAE12533}" dt="2023-09-27T13:09:46.441" v="389" actId="478"/>
          <ac:spMkLst>
            <pc:docMk/>
            <pc:sldMk cId="2449604473" sldId="317"/>
            <ac:spMk id="4" creationId="{CA55E752-6EE0-0621-721F-CB432FEA34C1}"/>
          </ac:spMkLst>
        </pc:spChg>
        <pc:spChg chg="add del mod">
          <ac:chgData name="Boukouvala Niki" userId="ecc517fc-7324-4a9c-84ab-82fcb6ccea8f" providerId="ADAL" clId="{59F867B6-A4CB-FE4C-92D5-8247AAE12533}" dt="2023-09-27T12:54:53.797" v="22" actId="478"/>
          <ac:spMkLst>
            <pc:docMk/>
            <pc:sldMk cId="2449604473" sldId="317"/>
            <ac:spMk id="5" creationId="{4CFBC029-A948-E27F-6102-65A405D1619B}"/>
          </ac:spMkLst>
        </pc:spChg>
        <pc:spChg chg="add del mod">
          <ac:chgData name="Boukouvala Niki" userId="ecc517fc-7324-4a9c-84ab-82fcb6ccea8f" providerId="ADAL" clId="{59F867B6-A4CB-FE4C-92D5-8247AAE12533}" dt="2023-09-27T13:46:12.958" v="1073" actId="478"/>
          <ac:spMkLst>
            <pc:docMk/>
            <pc:sldMk cId="2449604473" sldId="317"/>
            <ac:spMk id="6" creationId="{84D5C7A3-0C35-EEB1-CAC5-88D98597D70A}"/>
          </ac:spMkLst>
        </pc:spChg>
        <pc:spChg chg="add del mod">
          <ac:chgData name="Boukouvala Niki" userId="ecc517fc-7324-4a9c-84ab-82fcb6ccea8f" providerId="ADAL" clId="{59F867B6-A4CB-FE4C-92D5-8247AAE12533}" dt="2023-09-27T13:46:04.444" v="1069" actId="1076"/>
          <ac:spMkLst>
            <pc:docMk/>
            <pc:sldMk cId="2449604473" sldId="317"/>
            <ac:spMk id="7" creationId="{31EF1B02-85E0-196A-D38B-2AF24FB92FD0}"/>
          </ac:spMkLst>
        </pc:spChg>
        <pc:spChg chg="add del mod">
          <ac:chgData name="Boukouvala Niki" userId="ecc517fc-7324-4a9c-84ab-82fcb6ccea8f" providerId="ADAL" clId="{59F867B6-A4CB-FE4C-92D5-8247AAE12533}" dt="2023-09-27T13:09:46.441" v="389" actId="478"/>
          <ac:spMkLst>
            <pc:docMk/>
            <pc:sldMk cId="2449604473" sldId="317"/>
            <ac:spMk id="8" creationId="{EDA1564F-5294-D27B-0A74-D1981BE3C8E3}"/>
          </ac:spMkLst>
        </pc:spChg>
        <pc:spChg chg="add mod">
          <ac:chgData name="Boukouvala Niki" userId="ecc517fc-7324-4a9c-84ab-82fcb6ccea8f" providerId="ADAL" clId="{59F867B6-A4CB-FE4C-92D5-8247AAE12533}" dt="2023-09-27T13:23:13.421" v="742" actId="20577"/>
          <ac:spMkLst>
            <pc:docMk/>
            <pc:sldMk cId="2449604473" sldId="317"/>
            <ac:spMk id="9" creationId="{73332DA7-EFCC-152F-2A18-7FD1C9510FCC}"/>
          </ac:spMkLst>
        </pc:spChg>
        <pc:spChg chg="mod">
          <ac:chgData name="Boukouvala Niki" userId="ecc517fc-7324-4a9c-84ab-82fcb6ccea8f" providerId="ADAL" clId="{59F867B6-A4CB-FE4C-92D5-8247AAE12533}" dt="2023-09-27T13:20:58.424" v="636" actId="20577"/>
          <ac:spMkLst>
            <pc:docMk/>
            <pc:sldMk cId="2449604473" sldId="317"/>
            <ac:spMk id="10" creationId="{D7213446-E8AD-00F4-0490-677A32F3EB51}"/>
          </ac:spMkLst>
        </pc:spChg>
        <pc:spChg chg="mod">
          <ac:chgData name="Boukouvala Niki" userId="ecc517fc-7324-4a9c-84ab-82fcb6ccea8f" providerId="ADAL" clId="{59F867B6-A4CB-FE4C-92D5-8247AAE12533}" dt="2023-09-27T13:21:51.988" v="700" actId="20577"/>
          <ac:spMkLst>
            <pc:docMk/>
            <pc:sldMk cId="2449604473" sldId="317"/>
            <ac:spMk id="11" creationId="{A9C24E54-A2DC-87AC-C748-7DD38547ED9D}"/>
          </ac:spMkLst>
        </pc:spChg>
        <pc:spChg chg="add del mod">
          <ac:chgData name="Boukouvala Niki" userId="ecc517fc-7324-4a9c-84ab-82fcb6ccea8f" providerId="ADAL" clId="{59F867B6-A4CB-FE4C-92D5-8247AAE12533}" dt="2023-09-27T13:09:46.441" v="389" actId="478"/>
          <ac:spMkLst>
            <pc:docMk/>
            <pc:sldMk cId="2449604473" sldId="317"/>
            <ac:spMk id="12" creationId="{73F1D851-796E-B11B-0AA6-A3D873AFAB5F}"/>
          </ac:spMkLst>
        </pc:spChg>
        <pc:spChg chg="add mod">
          <ac:chgData name="Boukouvala Niki" userId="ecc517fc-7324-4a9c-84ab-82fcb6ccea8f" providerId="ADAL" clId="{59F867B6-A4CB-FE4C-92D5-8247AAE12533}" dt="2023-09-27T13:19:20.450" v="595" actId="14100"/>
          <ac:spMkLst>
            <pc:docMk/>
            <pc:sldMk cId="2449604473" sldId="317"/>
            <ac:spMk id="13" creationId="{F5249466-D3ED-A7DB-5974-A6DDDB7C67F9}"/>
          </ac:spMkLst>
        </pc:spChg>
        <pc:spChg chg="add del mod">
          <ac:chgData name="Boukouvala Niki" userId="ecc517fc-7324-4a9c-84ab-82fcb6ccea8f" providerId="ADAL" clId="{59F867B6-A4CB-FE4C-92D5-8247AAE12533}" dt="2023-09-27T13:11:58.214" v="409" actId="478"/>
          <ac:spMkLst>
            <pc:docMk/>
            <pc:sldMk cId="2449604473" sldId="317"/>
            <ac:spMk id="15" creationId="{C119686B-51BB-05BB-C37B-554C4A891324}"/>
          </ac:spMkLst>
        </pc:spChg>
        <pc:spChg chg="add mod">
          <ac:chgData name="Boukouvala Niki" userId="ecc517fc-7324-4a9c-84ab-82fcb6ccea8f" providerId="ADAL" clId="{59F867B6-A4CB-FE4C-92D5-8247AAE12533}" dt="2023-09-27T14:57:10.526" v="2335" actId="207"/>
          <ac:spMkLst>
            <pc:docMk/>
            <pc:sldMk cId="2449604473" sldId="317"/>
            <ac:spMk id="17" creationId="{C4561AF3-4558-8B9C-7413-4C3F390CF173}"/>
          </ac:spMkLst>
        </pc:spChg>
        <pc:spChg chg="add mod">
          <ac:chgData name="Boukouvala Niki" userId="ecc517fc-7324-4a9c-84ab-82fcb6ccea8f" providerId="ADAL" clId="{59F867B6-A4CB-FE4C-92D5-8247AAE12533}" dt="2023-09-27T14:57:20.701" v="2339" actId="207"/>
          <ac:spMkLst>
            <pc:docMk/>
            <pc:sldMk cId="2449604473" sldId="317"/>
            <ac:spMk id="21" creationId="{670EA51A-0950-2669-93A3-113164BF1F9B}"/>
          </ac:spMkLst>
        </pc:spChg>
        <pc:spChg chg="add mod">
          <ac:chgData name="Boukouvala Niki" userId="ecc517fc-7324-4a9c-84ab-82fcb6ccea8f" providerId="ADAL" clId="{59F867B6-A4CB-FE4C-92D5-8247AAE12533}" dt="2023-09-27T14:57:33.068" v="2345" actId="207"/>
          <ac:spMkLst>
            <pc:docMk/>
            <pc:sldMk cId="2449604473" sldId="317"/>
            <ac:spMk id="22" creationId="{0550483D-4853-8E67-BF82-0D993BBF8A06}"/>
          </ac:spMkLst>
        </pc:spChg>
        <pc:spChg chg="add mod">
          <ac:chgData name="Boukouvala Niki" userId="ecc517fc-7324-4a9c-84ab-82fcb6ccea8f" providerId="ADAL" clId="{59F867B6-A4CB-FE4C-92D5-8247AAE12533}" dt="2023-09-27T14:57:48.538" v="2351" actId="207"/>
          <ac:spMkLst>
            <pc:docMk/>
            <pc:sldMk cId="2449604473" sldId="317"/>
            <ac:spMk id="23" creationId="{0189771E-6BFC-D677-82E1-BC8F11911E4E}"/>
          </ac:spMkLst>
        </pc:spChg>
        <pc:spChg chg="add del mod">
          <ac:chgData name="Boukouvala Niki" userId="ecc517fc-7324-4a9c-84ab-82fcb6ccea8f" providerId="ADAL" clId="{59F867B6-A4CB-FE4C-92D5-8247AAE12533}" dt="2023-09-27T13:45:52.548" v="1063"/>
          <ac:spMkLst>
            <pc:docMk/>
            <pc:sldMk cId="2449604473" sldId="317"/>
            <ac:spMk id="34" creationId="{C0BE6732-6F0F-5F2F-ABD8-908C780C647B}"/>
          </ac:spMkLst>
        </pc:spChg>
        <pc:spChg chg="add del mod">
          <ac:chgData name="Boukouvala Niki" userId="ecc517fc-7324-4a9c-84ab-82fcb6ccea8f" providerId="ADAL" clId="{59F867B6-A4CB-FE4C-92D5-8247AAE12533}" dt="2023-09-27T13:45:52.548" v="1063"/>
          <ac:spMkLst>
            <pc:docMk/>
            <pc:sldMk cId="2449604473" sldId="317"/>
            <ac:spMk id="35" creationId="{9661E404-0390-FC2D-6689-DBA5C9EDA71F}"/>
          </ac:spMkLst>
        </pc:spChg>
        <pc:spChg chg="add del mod">
          <ac:chgData name="Boukouvala Niki" userId="ecc517fc-7324-4a9c-84ab-82fcb6ccea8f" providerId="ADAL" clId="{59F867B6-A4CB-FE4C-92D5-8247AAE12533}" dt="2023-09-27T13:45:53.825" v="1065"/>
          <ac:spMkLst>
            <pc:docMk/>
            <pc:sldMk cId="2449604473" sldId="317"/>
            <ac:spMk id="36" creationId="{72E8A165-E74D-CCAC-E1FE-8F9CFCCBFF03}"/>
          </ac:spMkLst>
        </pc:spChg>
        <pc:spChg chg="add del mod">
          <ac:chgData name="Boukouvala Niki" userId="ecc517fc-7324-4a9c-84ab-82fcb6ccea8f" providerId="ADAL" clId="{59F867B6-A4CB-FE4C-92D5-8247AAE12533}" dt="2023-09-27T13:45:53.825" v="1065"/>
          <ac:spMkLst>
            <pc:docMk/>
            <pc:sldMk cId="2449604473" sldId="317"/>
            <ac:spMk id="37" creationId="{E2710039-CC8C-6DA9-0A73-EDFB5DD86C7C}"/>
          </ac:spMkLst>
        </pc:spChg>
        <pc:spChg chg="add del mod">
          <ac:chgData name="Boukouvala Niki" userId="ecc517fc-7324-4a9c-84ab-82fcb6ccea8f" providerId="ADAL" clId="{59F867B6-A4CB-FE4C-92D5-8247AAE12533}" dt="2023-09-27T13:46:07.364" v="1070" actId="478"/>
          <ac:spMkLst>
            <pc:docMk/>
            <pc:sldMk cId="2449604473" sldId="317"/>
            <ac:spMk id="38" creationId="{4BBB6A79-6685-3CBF-99B5-30EC4F57D942}"/>
          </ac:spMkLst>
        </pc:spChg>
        <pc:spChg chg="add mod">
          <ac:chgData name="Boukouvala Niki" userId="ecc517fc-7324-4a9c-84ab-82fcb6ccea8f" providerId="ADAL" clId="{59F867B6-A4CB-FE4C-92D5-8247AAE12533}" dt="2023-09-27T13:45:54.518" v="1067"/>
          <ac:spMkLst>
            <pc:docMk/>
            <pc:sldMk cId="2449604473" sldId="317"/>
            <ac:spMk id="39" creationId="{B480209A-52EA-9A79-90D9-A97407A469BC}"/>
          </ac:spMkLst>
        </pc:spChg>
        <pc:picChg chg="add del mod">
          <ac:chgData name="Boukouvala Niki" userId="ecc517fc-7324-4a9c-84ab-82fcb6ccea8f" providerId="ADAL" clId="{59F867B6-A4CB-FE4C-92D5-8247AAE12533}" dt="2023-09-27T13:12:04.765" v="410" actId="478"/>
          <ac:picMkLst>
            <pc:docMk/>
            <pc:sldMk cId="2449604473" sldId="317"/>
            <ac:picMk id="14" creationId="{468381B8-B517-97BC-7E8D-E37FE03B9B24}"/>
          </ac:picMkLst>
        </pc:picChg>
        <pc:picChg chg="add del mod">
          <ac:chgData name="Boukouvala Niki" userId="ecc517fc-7324-4a9c-84ab-82fcb6ccea8f" providerId="ADAL" clId="{59F867B6-A4CB-FE4C-92D5-8247AAE12533}" dt="2023-09-27T13:15:40.042" v="549" actId="478"/>
          <ac:picMkLst>
            <pc:docMk/>
            <pc:sldMk cId="2449604473" sldId="317"/>
            <ac:picMk id="16" creationId="{E867F359-9FB9-D3D5-2C35-ECA130AD4067}"/>
          </ac:picMkLst>
        </pc:picChg>
        <pc:picChg chg="add del mod">
          <ac:chgData name="Boukouvala Niki" userId="ecc517fc-7324-4a9c-84ab-82fcb6ccea8f" providerId="ADAL" clId="{59F867B6-A4CB-FE4C-92D5-8247AAE12533}" dt="2023-09-27T13:19:45.537" v="597"/>
          <ac:picMkLst>
            <pc:docMk/>
            <pc:sldMk cId="2449604473" sldId="317"/>
            <ac:picMk id="32" creationId="{85113324-5D7F-9B48-11FD-21B9036721EE}"/>
          </ac:picMkLst>
        </pc:picChg>
        <pc:picChg chg="add del mod">
          <ac:chgData name="Boukouvala Niki" userId="ecc517fc-7324-4a9c-84ab-82fcb6ccea8f" providerId="ADAL" clId="{59F867B6-A4CB-FE4C-92D5-8247AAE12533}" dt="2023-09-27T13:19:47.810" v="599" actId="478"/>
          <ac:picMkLst>
            <pc:docMk/>
            <pc:sldMk cId="2449604473" sldId="317"/>
            <ac:picMk id="33" creationId="{E8BD8D72-6FAC-9521-E26F-F42AB4BF1D6B}"/>
          </ac:picMkLst>
        </pc:picChg>
        <pc:cxnChg chg="add mod">
          <ac:chgData name="Boukouvala Niki" userId="ecc517fc-7324-4a9c-84ab-82fcb6ccea8f" providerId="ADAL" clId="{59F867B6-A4CB-FE4C-92D5-8247AAE12533}" dt="2023-09-27T13:16:51.274" v="559" actId="166"/>
          <ac:cxnSpMkLst>
            <pc:docMk/>
            <pc:sldMk cId="2449604473" sldId="317"/>
            <ac:cxnSpMk id="25" creationId="{440FF784-F0BD-E0D7-8E66-79BEEC46A076}"/>
          </ac:cxnSpMkLst>
        </pc:cxnChg>
        <pc:cxnChg chg="add mod">
          <ac:chgData name="Boukouvala Niki" userId="ecc517fc-7324-4a9c-84ab-82fcb6ccea8f" providerId="ADAL" clId="{59F867B6-A4CB-FE4C-92D5-8247AAE12533}" dt="2023-09-27T13:17:02.731" v="563" actId="692"/>
          <ac:cxnSpMkLst>
            <pc:docMk/>
            <pc:sldMk cId="2449604473" sldId="317"/>
            <ac:cxnSpMk id="28" creationId="{D96ED073-E3F0-2CED-DCEE-B21326E93CB5}"/>
          </ac:cxnSpMkLst>
        </pc:cxnChg>
        <pc:cxnChg chg="add mod">
          <ac:chgData name="Boukouvala Niki" userId="ecc517fc-7324-4a9c-84ab-82fcb6ccea8f" providerId="ADAL" clId="{59F867B6-A4CB-FE4C-92D5-8247AAE12533}" dt="2023-09-27T13:17:02.731" v="563" actId="692"/>
          <ac:cxnSpMkLst>
            <pc:docMk/>
            <pc:sldMk cId="2449604473" sldId="317"/>
            <ac:cxnSpMk id="29" creationId="{E5E52F53-98F7-BB7D-6A7A-39A88FAF1C1A}"/>
          </ac:cxnSpMkLst>
        </pc:cxnChg>
        <pc:cxnChg chg="add mod">
          <ac:chgData name="Boukouvala Niki" userId="ecc517fc-7324-4a9c-84ab-82fcb6ccea8f" providerId="ADAL" clId="{59F867B6-A4CB-FE4C-92D5-8247AAE12533}" dt="2023-09-27T13:17:02.731" v="563" actId="692"/>
          <ac:cxnSpMkLst>
            <pc:docMk/>
            <pc:sldMk cId="2449604473" sldId="317"/>
            <ac:cxnSpMk id="30" creationId="{FF49FF61-9DF6-7190-BE52-1CFBBF830B87}"/>
          </ac:cxnSpMkLst>
        </pc:cxnChg>
      </pc:sldChg>
      <pc:sldChg chg="addSp delSp modSp add mod modNotesTx">
        <pc:chgData name="Boukouvala Niki" userId="ecc517fc-7324-4a9c-84ab-82fcb6ccea8f" providerId="ADAL" clId="{59F867B6-A4CB-FE4C-92D5-8247AAE12533}" dt="2023-10-22T08:49:43.629" v="10385" actId="255"/>
        <pc:sldMkLst>
          <pc:docMk/>
          <pc:sldMk cId="731801749" sldId="318"/>
        </pc:sldMkLst>
        <pc:spChg chg="mod topLvl">
          <ac:chgData name="Boukouvala Niki" userId="ecc517fc-7324-4a9c-84ab-82fcb6ccea8f" providerId="ADAL" clId="{59F867B6-A4CB-FE4C-92D5-8247AAE12533}" dt="2023-09-27T13:40:57.675" v="1000" actId="165"/>
          <ac:spMkLst>
            <pc:docMk/>
            <pc:sldMk cId="731801749" sldId="318"/>
            <ac:spMk id="5" creationId="{C6F41898-E84B-DC20-F97E-BABA2DE9C6BB}"/>
          </ac:spMkLst>
        </pc:spChg>
        <pc:spChg chg="del mod">
          <ac:chgData name="Boukouvala Niki" userId="ecc517fc-7324-4a9c-84ab-82fcb6ccea8f" providerId="ADAL" clId="{59F867B6-A4CB-FE4C-92D5-8247AAE12533}" dt="2023-09-27T13:33:17.734" v="887" actId="21"/>
          <ac:spMkLst>
            <pc:docMk/>
            <pc:sldMk cId="731801749" sldId="318"/>
            <ac:spMk id="6" creationId="{84D5C7A3-0C35-EEB1-CAC5-88D98597D70A}"/>
          </ac:spMkLst>
        </pc:spChg>
        <pc:spChg chg="del mod">
          <ac:chgData name="Boukouvala Niki" userId="ecc517fc-7324-4a9c-84ab-82fcb6ccea8f" providerId="ADAL" clId="{59F867B6-A4CB-FE4C-92D5-8247AAE12533}" dt="2023-09-27T13:45:45.664" v="1059" actId="478"/>
          <ac:spMkLst>
            <pc:docMk/>
            <pc:sldMk cId="731801749" sldId="318"/>
            <ac:spMk id="7" creationId="{31EF1B02-85E0-196A-D38B-2AF24FB92FD0}"/>
          </ac:spMkLst>
        </pc:spChg>
        <pc:spChg chg="mod topLvl">
          <ac:chgData name="Boukouvala Niki" userId="ecc517fc-7324-4a9c-84ab-82fcb6ccea8f" providerId="ADAL" clId="{59F867B6-A4CB-FE4C-92D5-8247AAE12533}" dt="2023-09-27T13:40:57.675" v="1000" actId="165"/>
          <ac:spMkLst>
            <pc:docMk/>
            <pc:sldMk cId="731801749" sldId="318"/>
            <ac:spMk id="8" creationId="{49A65CEF-8B79-96C1-ACDC-C1A5B9BB95EA}"/>
          </ac:spMkLst>
        </pc:spChg>
        <pc:spChg chg="add del">
          <ac:chgData name="Boukouvala Niki" userId="ecc517fc-7324-4a9c-84ab-82fcb6ccea8f" providerId="ADAL" clId="{59F867B6-A4CB-FE4C-92D5-8247AAE12533}" dt="2023-09-27T13:31:36.464" v="856" actId="478"/>
          <ac:spMkLst>
            <pc:docMk/>
            <pc:sldMk cId="731801749" sldId="318"/>
            <ac:spMk id="9" creationId="{73332DA7-EFCC-152F-2A18-7FD1C9510FCC}"/>
          </ac:spMkLst>
        </pc:spChg>
        <pc:spChg chg="add del">
          <ac:chgData name="Boukouvala Niki" userId="ecc517fc-7324-4a9c-84ab-82fcb6ccea8f" providerId="ADAL" clId="{59F867B6-A4CB-FE4C-92D5-8247AAE12533}" dt="2023-09-27T13:31:36.464" v="856" actId="478"/>
          <ac:spMkLst>
            <pc:docMk/>
            <pc:sldMk cId="731801749" sldId="318"/>
            <ac:spMk id="10" creationId="{D7213446-E8AD-00F4-0490-677A32F3EB51}"/>
          </ac:spMkLst>
        </pc:spChg>
        <pc:spChg chg="add del">
          <ac:chgData name="Boukouvala Niki" userId="ecc517fc-7324-4a9c-84ab-82fcb6ccea8f" providerId="ADAL" clId="{59F867B6-A4CB-FE4C-92D5-8247AAE12533}" dt="2023-09-27T13:31:36.464" v="856" actId="478"/>
          <ac:spMkLst>
            <pc:docMk/>
            <pc:sldMk cId="731801749" sldId="318"/>
            <ac:spMk id="11" creationId="{A9C24E54-A2DC-87AC-C748-7DD38547ED9D}"/>
          </ac:spMkLst>
        </pc:spChg>
        <pc:spChg chg="add del mod">
          <ac:chgData name="Boukouvala Niki" userId="ecc517fc-7324-4a9c-84ab-82fcb6ccea8f" providerId="ADAL" clId="{59F867B6-A4CB-FE4C-92D5-8247AAE12533}" dt="2023-09-27T13:33:17.734" v="887" actId="21"/>
          <ac:spMkLst>
            <pc:docMk/>
            <pc:sldMk cId="731801749" sldId="318"/>
            <ac:spMk id="12" creationId="{7C41F4EC-A6B9-223D-49CE-24E7016410A9}"/>
          </ac:spMkLst>
        </pc:spChg>
        <pc:spChg chg="add del">
          <ac:chgData name="Boukouvala Niki" userId="ecc517fc-7324-4a9c-84ab-82fcb6ccea8f" providerId="ADAL" clId="{59F867B6-A4CB-FE4C-92D5-8247AAE12533}" dt="2023-09-27T13:31:36.464" v="856" actId="478"/>
          <ac:spMkLst>
            <pc:docMk/>
            <pc:sldMk cId="731801749" sldId="318"/>
            <ac:spMk id="13" creationId="{F5249466-D3ED-A7DB-5974-A6DDDB7C67F9}"/>
          </ac:spMkLst>
        </pc:spChg>
        <pc:spChg chg="add del mod">
          <ac:chgData name="Boukouvala Niki" userId="ecc517fc-7324-4a9c-84ab-82fcb6ccea8f" providerId="ADAL" clId="{59F867B6-A4CB-FE4C-92D5-8247AAE12533}" dt="2023-09-27T13:33:21.858" v="888" actId="478"/>
          <ac:spMkLst>
            <pc:docMk/>
            <pc:sldMk cId="731801749" sldId="318"/>
            <ac:spMk id="14" creationId="{7ACED4FA-A42B-566B-67EA-53D22ACE6664}"/>
          </ac:spMkLst>
        </pc:spChg>
        <pc:spChg chg="add del mod">
          <ac:chgData name="Boukouvala Niki" userId="ecc517fc-7324-4a9c-84ab-82fcb6ccea8f" providerId="ADAL" clId="{59F867B6-A4CB-FE4C-92D5-8247AAE12533}" dt="2023-09-27T13:45:45.664" v="1059" actId="478"/>
          <ac:spMkLst>
            <pc:docMk/>
            <pc:sldMk cId="731801749" sldId="318"/>
            <ac:spMk id="15" creationId="{82530BE7-9F93-E96D-45BA-42F4E3C7881F}"/>
          </ac:spMkLst>
        </pc:spChg>
        <pc:spChg chg="add del mod">
          <ac:chgData name="Boukouvala Niki" userId="ecc517fc-7324-4a9c-84ab-82fcb6ccea8f" providerId="ADAL" clId="{59F867B6-A4CB-FE4C-92D5-8247AAE12533}" dt="2023-09-27T13:33:26.378" v="891" actId="478"/>
          <ac:spMkLst>
            <pc:docMk/>
            <pc:sldMk cId="731801749" sldId="318"/>
            <ac:spMk id="16" creationId="{2A0F8A67-4F98-80B2-C35F-C7626EC1B0C9}"/>
          </ac:spMkLst>
        </pc:spChg>
        <pc:spChg chg="add del">
          <ac:chgData name="Boukouvala Niki" userId="ecc517fc-7324-4a9c-84ab-82fcb6ccea8f" providerId="ADAL" clId="{59F867B6-A4CB-FE4C-92D5-8247AAE12533}" dt="2023-09-27T13:31:36.464" v="856" actId="478"/>
          <ac:spMkLst>
            <pc:docMk/>
            <pc:sldMk cId="731801749" sldId="318"/>
            <ac:spMk id="17" creationId="{C4561AF3-4558-8B9C-7413-4C3F390CF173}"/>
          </ac:spMkLst>
        </pc:spChg>
        <pc:spChg chg="add del">
          <ac:chgData name="Boukouvala Niki" userId="ecc517fc-7324-4a9c-84ab-82fcb6ccea8f" providerId="ADAL" clId="{59F867B6-A4CB-FE4C-92D5-8247AAE12533}" dt="2023-09-27T13:31:36.464" v="856" actId="478"/>
          <ac:spMkLst>
            <pc:docMk/>
            <pc:sldMk cId="731801749" sldId="318"/>
            <ac:spMk id="21" creationId="{670EA51A-0950-2669-93A3-113164BF1F9B}"/>
          </ac:spMkLst>
        </pc:spChg>
        <pc:spChg chg="add del">
          <ac:chgData name="Boukouvala Niki" userId="ecc517fc-7324-4a9c-84ab-82fcb6ccea8f" providerId="ADAL" clId="{59F867B6-A4CB-FE4C-92D5-8247AAE12533}" dt="2023-09-27T13:31:36.464" v="856" actId="478"/>
          <ac:spMkLst>
            <pc:docMk/>
            <pc:sldMk cId="731801749" sldId="318"/>
            <ac:spMk id="22" creationId="{0550483D-4853-8E67-BF82-0D993BBF8A06}"/>
          </ac:spMkLst>
        </pc:spChg>
        <pc:spChg chg="add del">
          <ac:chgData name="Boukouvala Niki" userId="ecc517fc-7324-4a9c-84ab-82fcb6ccea8f" providerId="ADAL" clId="{59F867B6-A4CB-FE4C-92D5-8247AAE12533}" dt="2023-09-27T13:31:36.464" v="856" actId="478"/>
          <ac:spMkLst>
            <pc:docMk/>
            <pc:sldMk cId="731801749" sldId="318"/>
            <ac:spMk id="23" creationId="{0189771E-6BFC-D677-82E1-BC8F11911E4E}"/>
          </ac:spMkLst>
        </pc:spChg>
        <pc:spChg chg="add mod">
          <ac:chgData name="Boukouvala Niki" userId="ecc517fc-7324-4a9c-84ab-82fcb6ccea8f" providerId="ADAL" clId="{59F867B6-A4CB-FE4C-92D5-8247AAE12533}" dt="2023-09-27T13:45:45.911" v="1060"/>
          <ac:spMkLst>
            <pc:docMk/>
            <pc:sldMk cId="731801749" sldId="318"/>
            <ac:spMk id="26" creationId="{E10DE184-AFBD-C863-3538-821E0E88E792}"/>
          </ac:spMkLst>
        </pc:spChg>
        <pc:spChg chg="add mod">
          <ac:chgData name="Boukouvala Niki" userId="ecc517fc-7324-4a9c-84ab-82fcb6ccea8f" providerId="ADAL" clId="{59F867B6-A4CB-FE4C-92D5-8247AAE12533}" dt="2023-09-27T13:45:45.911" v="1060"/>
          <ac:spMkLst>
            <pc:docMk/>
            <pc:sldMk cId="731801749" sldId="318"/>
            <ac:spMk id="27" creationId="{43A2DBB6-83E8-6C7D-A7C3-D922F15122DF}"/>
          </ac:spMkLst>
        </pc:spChg>
        <pc:grpChg chg="add del mod">
          <ac:chgData name="Boukouvala Niki" userId="ecc517fc-7324-4a9c-84ab-82fcb6ccea8f" providerId="ADAL" clId="{59F867B6-A4CB-FE4C-92D5-8247AAE12533}" dt="2023-09-27T13:40:57.675" v="1000" actId="165"/>
          <ac:grpSpMkLst>
            <pc:docMk/>
            <pc:sldMk cId="731801749" sldId="318"/>
            <ac:grpSpMk id="3" creationId="{63C720A2-AC4A-E201-831A-C20390E25F72}"/>
          </ac:grpSpMkLst>
        </pc:grpChg>
        <pc:grpChg chg="mod">
          <ac:chgData name="Boukouvala Niki" userId="ecc517fc-7324-4a9c-84ab-82fcb6ccea8f" providerId="ADAL" clId="{59F867B6-A4CB-FE4C-92D5-8247AAE12533}" dt="2023-09-27T13:33:04.551" v="882" actId="1076"/>
          <ac:grpSpMkLst>
            <pc:docMk/>
            <pc:sldMk cId="731801749" sldId="318"/>
            <ac:grpSpMk id="18" creationId="{3B808650-7FB4-54E1-EE65-2D83B39C07D3}"/>
          </ac:grpSpMkLst>
        </pc:grpChg>
        <pc:picChg chg="add del mod">
          <ac:chgData name="Boukouvala Niki" userId="ecc517fc-7324-4a9c-84ab-82fcb6ccea8f" providerId="ADAL" clId="{59F867B6-A4CB-FE4C-92D5-8247AAE12533}" dt="2023-09-27T13:40:44.143" v="997" actId="478"/>
          <ac:picMkLst>
            <pc:docMk/>
            <pc:sldMk cId="731801749" sldId="318"/>
            <ac:picMk id="2" creationId="{117668A2-A3FD-50A8-973D-98081600741E}"/>
          </ac:picMkLst>
        </pc:picChg>
        <pc:picChg chg="mod topLvl">
          <ac:chgData name="Boukouvala Niki" userId="ecc517fc-7324-4a9c-84ab-82fcb6ccea8f" providerId="ADAL" clId="{59F867B6-A4CB-FE4C-92D5-8247AAE12533}" dt="2023-09-27T13:40:57.675" v="1000" actId="165"/>
          <ac:picMkLst>
            <pc:docMk/>
            <pc:sldMk cId="731801749" sldId="318"/>
            <ac:picMk id="4" creationId="{882D5F20-1D87-FD12-E12A-60DA25A1D2B5}"/>
          </ac:picMkLst>
        </pc:picChg>
        <pc:cxnChg chg="add mod">
          <ac:chgData name="Boukouvala Niki" userId="ecc517fc-7324-4a9c-84ab-82fcb6ccea8f" providerId="ADAL" clId="{59F867B6-A4CB-FE4C-92D5-8247AAE12533}" dt="2023-09-27T13:40:44.382" v="998"/>
          <ac:cxnSpMkLst>
            <pc:docMk/>
            <pc:sldMk cId="731801749" sldId="318"/>
            <ac:cxnSpMk id="24" creationId="{55A9B1D1-A411-A1A3-9139-6C8671B87329}"/>
          </ac:cxnSpMkLst>
        </pc:cxnChg>
        <pc:cxnChg chg="add del">
          <ac:chgData name="Boukouvala Niki" userId="ecc517fc-7324-4a9c-84ab-82fcb6ccea8f" providerId="ADAL" clId="{59F867B6-A4CB-FE4C-92D5-8247AAE12533}" dt="2023-09-27T13:31:36.464" v="856" actId="478"/>
          <ac:cxnSpMkLst>
            <pc:docMk/>
            <pc:sldMk cId="731801749" sldId="318"/>
            <ac:cxnSpMk id="25" creationId="{440FF784-F0BD-E0D7-8E66-79BEEC46A076}"/>
          </ac:cxnSpMkLst>
        </pc:cxnChg>
        <pc:cxnChg chg="add del">
          <ac:chgData name="Boukouvala Niki" userId="ecc517fc-7324-4a9c-84ab-82fcb6ccea8f" providerId="ADAL" clId="{59F867B6-A4CB-FE4C-92D5-8247AAE12533}" dt="2023-09-27T13:31:36.464" v="856" actId="478"/>
          <ac:cxnSpMkLst>
            <pc:docMk/>
            <pc:sldMk cId="731801749" sldId="318"/>
            <ac:cxnSpMk id="28" creationId="{D96ED073-E3F0-2CED-DCEE-B21326E93CB5}"/>
          </ac:cxnSpMkLst>
        </pc:cxnChg>
        <pc:cxnChg chg="add del">
          <ac:chgData name="Boukouvala Niki" userId="ecc517fc-7324-4a9c-84ab-82fcb6ccea8f" providerId="ADAL" clId="{59F867B6-A4CB-FE4C-92D5-8247AAE12533}" dt="2023-09-27T13:31:36.464" v="856" actId="478"/>
          <ac:cxnSpMkLst>
            <pc:docMk/>
            <pc:sldMk cId="731801749" sldId="318"/>
            <ac:cxnSpMk id="29" creationId="{E5E52F53-98F7-BB7D-6A7A-39A88FAF1C1A}"/>
          </ac:cxnSpMkLst>
        </pc:cxnChg>
        <pc:cxnChg chg="add del">
          <ac:chgData name="Boukouvala Niki" userId="ecc517fc-7324-4a9c-84ab-82fcb6ccea8f" providerId="ADAL" clId="{59F867B6-A4CB-FE4C-92D5-8247AAE12533}" dt="2023-09-27T13:31:36.464" v="856" actId="478"/>
          <ac:cxnSpMkLst>
            <pc:docMk/>
            <pc:sldMk cId="731801749" sldId="318"/>
            <ac:cxnSpMk id="30" creationId="{FF49FF61-9DF6-7190-BE52-1CFBBF830B87}"/>
          </ac:cxnSpMkLst>
        </pc:cxnChg>
      </pc:sldChg>
      <pc:sldChg chg="new del">
        <pc:chgData name="Boukouvala Niki" userId="ecc517fc-7324-4a9c-84ab-82fcb6ccea8f" providerId="ADAL" clId="{59F867B6-A4CB-FE4C-92D5-8247AAE12533}" dt="2023-09-27T13:15:29.772" v="546" actId="680"/>
        <pc:sldMkLst>
          <pc:docMk/>
          <pc:sldMk cId="919305683" sldId="318"/>
        </pc:sldMkLst>
      </pc:sldChg>
      <pc:sldChg chg="addSp delSp modSp add mod modNotesTx">
        <pc:chgData name="Boukouvala Niki" userId="ecc517fc-7324-4a9c-84ab-82fcb6ccea8f" providerId="ADAL" clId="{59F867B6-A4CB-FE4C-92D5-8247AAE12533}" dt="2023-10-22T08:49:49.377" v="10387" actId="255"/>
        <pc:sldMkLst>
          <pc:docMk/>
          <pc:sldMk cId="535972660" sldId="319"/>
        </pc:sldMkLst>
        <pc:spChg chg="mod topLvl">
          <ac:chgData name="Boukouvala Niki" userId="ecc517fc-7324-4a9c-84ab-82fcb6ccea8f" providerId="ADAL" clId="{59F867B6-A4CB-FE4C-92D5-8247AAE12533}" dt="2023-09-27T13:41:11.745" v="1001" actId="165"/>
          <ac:spMkLst>
            <pc:docMk/>
            <pc:sldMk cId="535972660" sldId="319"/>
            <ac:spMk id="5" creationId="{C6F41898-E84B-DC20-F97E-BABA2DE9C6BB}"/>
          </ac:spMkLst>
        </pc:spChg>
        <pc:spChg chg="mod topLvl">
          <ac:chgData name="Boukouvala Niki" userId="ecc517fc-7324-4a9c-84ab-82fcb6ccea8f" providerId="ADAL" clId="{59F867B6-A4CB-FE4C-92D5-8247AAE12533}" dt="2023-09-27T13:41:17.099" v="1002" actId="14100"/>
          <ac:spMkLst>
            <pc:docMk/>
            <pc:sldMk cId="535972660" sldId="319"/>
            <ac:spMk id="8" creationId="{49A65CEF-8B79-96C1-ACDC-C1A5B9BB95EA}"/>
          </ac:spMkLst>
        </pc:spChg>
        <pc:grpChg chg="del">
          <ac:chgData name="Boukouvala Niki" userId="ecc517fc-7324-4a9c-84ab-82fcb6ccea8f" providerId="ADAL" clId="{59F867B6-A4CB-FE4C-92D5-8247AAE12533}" dt="2023-09-27T13:41:11.745" v="1001" actId="165"/>
          <ac:grpSpMkLst>
            <pc:docMk/>
            <pc:sldMk cId="535972660" sldId="319"/>
            <ac:grpSpMk id="3" creationId="{63C720A2-AC4A-E201-831A-C20390E25F72}"/>
          </ac:grpSpMkLst>
        </pc:grpChg>
        <pc:picChg chg="del">
          <ac:chgData name="Boukouvala Niki" userId="ecc517fc-7324-4a9c-84ab-82fcb6ccea8f" providerId="ADAL" clId="{59F867B6-A4CB-FE4C-92D5-8247AAE12533}" dt="2023-09-27T13:40:41.399" v="995" actId="478"/>
          <ac:picMkLst>
            <pc:docMk/>
            <pc:sldMk cId="535972660" sldId="319"/>
            <ac:picMk id="2" creationId="{117668A2-A3FD-50A8-973D-98081600741E}"/>
          </ac:picMkLst>
        </pc:picChg>
        <pc:picChg chg="topLvl">
          <ac:chgData name="Boukouvala Niki" userId="ecc517fc-7324-4a9c-84ab-82fcb6ccea8f" providerId="ADAL" clId="{59F867B6-A4CB-FE4C-92D5-8247AAE12533}" dt="2023-09-27T13:41:11.745" v="1001" actId="165"/>
          <ac:picMkLst>
            <pc:docMk/>
            <pc:sldMk cId="535972660" sldId="319"/>
            <ac:picMk id="4" creationId="{882D5F20-1D87-FD12-E12A-60DA25A1D2B5}"/>
          </ac:picMkLst>
        </pc:picChg>
        <pc:cxnChg chg="add mod">
          <ac:chgData name="Boukouvala Niki" userId="ecc517fc-7324-4a9c-84ab-82fcb6ccea8f" providerId="ADAL" clId="{59F867B6-A4CB-FE4C-92D5-8247AAE12533}" dt="2023-09-27T13:40:41.728" v="996"/>
          <ac:cxnSpMkLst>
            <pc:docMk/>
            <pc:sldMk cId="535972660" sldId="319"/>
            <ac:cxnSpMk id="6" creationId="{041FD973-4443-60B0-D777-2CEA802504A9}"/>
          </ac:cxnSpMkLst>
        </pc:cxnChg>
      </pc:sldChg>
      <pc:sldChg chg="add del">
        <pc:chgData name="Boukouvala Niki" userId="ecc517fc-7324-4a9c-84ab-82fcb6ccea8f" providerId="ADAL" clId="{59F867B6-A4CB-FE4C-92D5-8247AAE12533}" dt="2023-09-27T13:34:45.223" v="906" actId="2890"/>
        <pc:sldMkLst>
          <pc:docMk/>
          <pc:sldMk cId="3996539443" sldId="319"/>
        </pc:sldMkLst>
      </pc:sldChg>
      <pc:sldChg chg="addSp delSp modSp add mod modNotesTx">
        <pc:chgData name="Boukouvala Niki" userId="ecc517fc-7324-4a9c-84ab-82fcb6ccea8f" providerId="ADAL" clId="{59F867B6-A4CB-FE4C-92D5-8247AAE12533}" dt="2023-10-22T08:49:55.326" v="10391" actId="255"/>
        <pc:sldMkLst>
          <pc:docMk/>
          <pc:sldMk cId="987946332" sldId="320"/>
        </pc:sldMkLst>
        <pc:spChg chg="mod topLvl">
          <ac:chgData name="Boukouvala Niki" userId="ecc517fc-7324-4a9c-84ab-82fcb6ccea8f" providerId="ADAL" clId="{59F867B6-A4CB-FE4C-92D5-8247AAE12533}" dt="2023-09-27T13:41:34.214" v="1003" actId="165"/>
          <ac:spMkLst>
            <pc:docMk/>
            <pc:sldMk cId="987946332" sldId="320"/>
            <ac:spMk id="5" creationId="{C6F41898-E84B-DC20-F97E-BABA2DE9C6BB}"/>
          </ac:spMkLst>
        </pc:spChg>
        <pc:spChg chg="mod topLvl">
          <ac:chgData name="Boukouvala Niki" userId="ecc517fc-7324-4a9c-84ab-82fcb6ccea8f" providerId="ADAL" clId="{59F867B6-A4CB-FE4C-92D5-8247AAE12533}" dt="2023-09-27T13:41:37.839" v="1004" actId="14100"/>
          <ac:spMkLst>
            <pc:docMk/>
            <pc:sldMk cId="987946332" sldId="320"/>
            <ac:spMk id="8" creationId="{49A65CEF-8B79-96C1-ACDC-C1A5B9BB95EA}"/>
          </ac:spMkLst>
        </pc:spChg>
        <pc:grpChg chg="del">
          <ac:chgData name="Boukouvala Niki" userId="ecc517fc-7324-4a9c-84ab-82fcb6ccea8f" providerId="ADAL" clId="{59F867B6-A4CB-FE4C-92D5-8247AAE12533}" dt="2023-09-27T13:41:34.214" v="1003" actId="165"/>
          <ac:grpSpMkLst>
            <pc:docMk/>
            <pc:sldMk cId="987946332" sldId="320"/>
            <ac:grpSpMk id="3" creationId="{63C720A2-AC4A-E201-831A-C20390E25F72}"/>
          </ac:grpSpMkLst>
        </pc:grpChg>
        <pc:picChg chg="del">
          <ac:chgData name="Boukouvala Niki" userId="ecc517fc-7324-4a9c-84ab-82fcb6ccea8f" providerId="ADAL" clId="{59F867B6-A4CB-FE4C-92D5-8247AAE12533}" dt="2023-09-27T13:40:38.611" v="993" actId="478"/>
          <ac:picMkLst>
            <pc:docMk/>
            <pc:sldMk cId="987946332" sldId="320"/>
            <ac:picMk id="2" creationId="{117668A2-A3FD-50A8-973D-98081600741E}"/>
          </ac:picMkLst>
        </pc:picChg>
        <pc:picChg chg="topLvl">
          <ac:chgData name="Boukouvala Niki" userId="ecc517fc-7324-4a9c-84ab-82fcb6ccea8f" providerId="ADAL" clId="{59F867B6-A4CB-FE4C-92D5-8247AAE12533}" dt="2023-09-27T13:41:34.214" v="1003" actId="165"/>
          <ac:picMkLst>
            <pc:docMk/>
            <pc:sldMk cId="987946332" sldId="320"/>
            <ac:picMk id="4" creationId="{882D5F20-1D87-FD12-E12A-60DA25A1D2B5}"/>
          </ac:picMkLst>
        </pc:picChg>
        <pc:cxnChg chg="add mod">
          <ac:chgData name="Boukouvala Niki" userId="ecc517fc-7324-4a9c-84ab-82fcb6ccea8f" providerId="ADAL" clId="{59F867B6-A4CB-FE4C-92D5-8247AAE12533}" dt="2023-09-27T13:40:38.838" v="994"/>
          <ac:cxnSpMkLst>
            <pc:docMk/>
            <pc:sldMk cId="987946332" sldId="320"/>
            <ac:cxnSpMk id="6" creationId="{3407C44E-0D81-D52F-9132-0C1982E138E1}"/>
          </ac:cxnSpMkLst>
        </pc:cxnChg>
      </pc:sldChg>
      <pc:sldChg chg="addSp delSp modSp add mod modNotesTx">
        <pc:chgData name="Boukouvala Niki" userId="ecc517fc-7324-4a9c-84ab-82fcb6ccea8f" providerId="ADAL" clId="{59F867B6-A4CB-FE4C-92D5-8247AAE12533}" dt="2023-10-22T08:49:59.663" v="10393" actId="255"/>
        <pc:sldMkLst>
          <pc:docMk/>
          <pc:sldMk cId="676973942" sldId="321"/>
        </pc:sldMkLst>
        <pc:spChg chg="mod topLvl">
          <ac:chgData name="Boukouvala Niki" userId="ecc517fc-7324-4a9c-84ab-82fcb6ccea8f" providerId="ADAL" clId="{59F867B6-A4CB-FE4C-92D5-8247AAE12533}" dt="2023-09-27T13:42:41.762" v="1008" actId="165"/>
          <ac:spMkLst>
            <pc:docMk/>
            <pc:sldMk cId="676973942" sldId="321"/>
            <ac:spMk id="5" creationId="{C6F41898-E84B-DC20-F97E-BABA2DE9C6BB}"/>
          </ac:spMkLst>
        </pc:spChg>
        <pc:spChg chg="mod topLvl">
          <ac:chgData name="Boukouvala Niki" userId="ecc517fc-7324-4a9c-84ab-82fcb6ccea8f" providerId="ADAL" clId="{59F867B6-A4CB-FE4C-92D5-8247AAE12533}" dt="2023-09-27T13:42:45.136" v="1009" actId="1076"/>
          <ac:spMkLst>
            <pc:docMk/>
            <pc:sldMk cId="676973942" sldId="321"/>
            <ac:spMk id="8" creationId="{49A65CEF-8B79-96C1-ACDC-C1A5B9BB95EA}"/>
          </ac:spMkLst>
        </pc:spChg>
        <pc:grpChg chg="del mod">
          <ac:chgData name="Boukouvala Niki" userId="ecc517fc-7324-4a9c-84ab-82fcb6ccea8f" providerId="ADAL" clId="{59F867B6-A4CB-FE4C-92D5-8247AAE12533}" dt="2023-09-27T13:42:41.762" v="1008" actId="165"/>
          <ac:grpSpMkLst>
            <pc:docMk/>
            <pc:sldMk cId="676973942" sldId="321"/>
            <ac:grpSpMk id="3" creationId="{63C720A2-AC4A-E201-831A-C20390E25F72}"/>
          </ac:grpSpMkLst>
        </pc:grpChg>
        <pc:picChg chg="del mod">
          <ac:chgData name="Boukouvala Niki" userId="ecc517fc-7324-4a9c-84ab-82fcb6ccea8f" providerId="ADAL" clId="{59F867B6-A4CB-FE4C-92D5-8247AAE12533}" dt="2023-09-27T13:40:16.143" v="988" actId="478"/>
          <ac:picMkLst>
            <pc:docMk/>
            <pc:sldMk cId="676973942" sldId="321"/>
            <ac:picMk id="2" creationId="{117668A2-A3FD-50A8-973D-98081600741E}"/>
          </ac:picMkLst>
        </pc:picChg>
        <pc:picChg chg="topLvl">
          <ac:chgData name="Boukouvala Niki" userId="ecc517fc-7324-4a9c-84ab-82fcb6ccea8f" providerId="ADAL" clId="{59F867B6-A4CB-FE4C-92D5-8247AAE12533}" dt="2023-09-27T13:42:41.762" v="1008" actId="165"/>
          <ac:picMkLst>
            <pc:docMk/>
            <pc:sldMk cId="676973942" sldId="321"/>
            <ac:picMk id="4" creationId="{882D5F20-1D87-FD12-E12A-60DA25A1D2B5}"/>
          </ac:picMkLst>
        </pc:picChg>
        <pc:cxnChg chg="add mod">
          <ac:chgData name="Boukouvala Niki" userId="ecc517fc-7324-4a9c-84ab-82fcb6ccea8f" providerId="ADAL" clId="{59F867B6-A4CB-FE4C-92D5-8247AAE12533}" dt="2023-09-27T13:40:29.119" v="992" actId="14100"/>
          <ac:cxnSpMkLst>
            <pc:docMk/>
            <pc:sldMk cId="676973942" sldId="321"/>
            <ac:cxnSpMk id="6" creationId="{29617982-739E-B6EA-FB12-6E246CBA0111}"/>
          </ac:cxnSpMkLst>
        </pc:cxnChg>
      </pc:sldChg>
      <pc:sldChg chg="modSp add mod modNotesTx">
        <pc:chgData name="Boukouvala Niki" userId="ecc517fc-7324-4a9c-84ab-82fcb6ccea8f" providerId="ADAL" clId="{59F867B6-A4CB-FE4C-92D5-8247AAE12533}" dt="2023-10-22T08:50:03.356" v="10395" actId="255"/>
        <pc:sldMkLst>
          <pc:docMk/>
          <pc:sldMk cId="1991518872" sldId="322"/>
        </pc:sldMkLst>
        <pc:spChg chg="mod">
          <ac:chgData name="Boukouvala Niki" userId="ecc517fc-7324-4a9c-84ab-82fcb6ccea8f" providerId="ADAL" clId="{59F867B6-A4CB-FE4C-92D5-8247AAE12533}" dt="2023-09-27T13:43:10.544" v="1013" actId="113"/>
          <ac:spMkLst>
            <pc:docMk/>
            <pc:sldMk cId="1991518872" sldId="322"/>
            <ac:spMk id="5" creationId="{C6F41898-E84B-DC20-F97E-BABA2DE9C6BB}"/>
          </ac:spMkLst>
        </pc:spChg>
        <pc:spChg chg="mod">
          <ac:chgData name="Boukouvala Niki" userId="ecc517fc-7324-4a9c-84ab-82fcb6ccea8f" providerId="ADAL" clId="{59F867B6-A4CB-FE4C-92D5-8247AAE12533}" dt="2023-09-27T13:43:27.334" v="1016" actId="207"/>
          <ac:spMkLst>
            <pc:docMk/>
            <pc:sldMk cId="1991518872" sldId="322"/>
            <ac:spMk id="8" creationId="{49A65CEF-8B79-96C1-ACDC-C1A5B9BB95EA}"/>
          </ac:spMkLst>
        </pc:spChg>
      </pc:sldChg>
      <pc:sldChg chg="add del ord">
        <pc:chgData name="Boukouvala Niki" userId="ecc517fc-7324-4a9c-84ab-82fcb6ccea8f" providerId="ADAL" clId="{59F867B6-A4CB-FE4C-92D5-8247AAE12533}" dt="2023-09-27T13:44:25.639" v="1019" actId="2696"/>
        <pc:sldMkLst>
          <pc:docMk/>
          <pc:sldMk cId="1815887042" sldId="323"/>
        </pc:sldMkLst>
      </pc:sldChg>
      <pc:sldChg chg="add del">
        <pc:chgData name="Boukouvala Niki" userId="ecc517fc-7324-4a9c-84ab-82fcb6ccea8f" providerId="ADAL" clId="{59F867B6-A4CB-FE4C-92D5-8247AAE12533}" dt="2023-09-30T16:12:00.289" v="7442" actId="2696"/>
        <pc:sldMkLst>
          <pc:docMk/>
          <pc:sldMk cId="4048944216" sldId="323"/>
        </pc:sldMkLst>
      </pc:sldChg>
      <pc:sldChg chg="addSp delSp modSp add del mod modNotesTx">
        <pc:chgData name="Boukouvala Niki" userId="ecc517fc-7324-4a9c-84ab-82fcb6ccea8f" providerId="ADAL" clId="{59F867B6-A4CB-FE4C-92D5-8247AAE12533}" dt="2023-10-03T12:25:11.225" v="7746" actId="2696"/>
        <pc:sldMkLst>
          <pc:docMk/>
          <pc:sldMk cId="3579712011" sldId="324"/>
        </pc:sldMkLst>
        <pc:spChg chg="add del mod">
          <ac:chgData name="Boukouvala Niki" userId="ecc517fc-7324-4a9c-84ab-82fcb6ccea8f" providerId="ADAL" clId="{59F867B6-A4CB-FE4C-92D5-8247AAE12533}" dt="2023-09-29T19:33:09.735" v="4083" actId="478"/>
          <ac:spMkLst>
            <pc:docMk/>
            <pc:sldMk cId="3579712011" sldId="324"/>
            <ac:spMk id="7" creationId="{EDEC1A98-A84A-FA0E-70B6-76F78A6F80A0}"/>
          </ac:spMkLst>
        </pc:spChg>
        <pc:spChg chg="add del mod">
          <ac:chgData name="Boukouvala Niki" userId="ecc517fc-7324-4a9c-84ab-82fcb6ccea8f" providerId="ADAL" clId="{59F867B6-A4CB-FE4C-92D5-8247AAE12533}" dt="2023-09-27T13:58:40.805" v="1291"/>
          <ac:spMkLst>
            <pc:docMk/>
            <pc:sldMk cId="3579712011" sldId="324"/>
            <ac:spMk id="8" creationId="{8010276A-E5C6-7181-C0AF-E314153CEA59}"/>
          </ac:spMkLst>
        </pc:spChg>
        <pc:spChg chg="add del mod">
          <ac:chgData name="Boukouvala Niki" userId="ecc517fc-7324-4a9c-84ab-82fcb6ccea8f" providerId="ADAL" clId="{59F867B6-A4CB-FE4C-92D5-8247AAE12533}" dt="2023-09-27T13:58:40.805" v="1291"/>
          <ac:spMkLst>
            <pc:docMk/>
            <pc:sldMk cId="3579712011" sldId="324"/>
            <ac:spMk id="9" creationId="{9021B29F-CB11-7058-F0C3-0A593A09ED24}"/>
          </ac:spMkLst>
        </pc:spChg>
        <pc:spChg chg="add mod">
          <ac:chgData name="Boukouvala Niki" userId="ecc517fc-7324-4a9c-84ab-82fcb6ccea8f" providerId="ADAL" clId="{59F867B6-A4CB-FE4C-92D5-8247AAE12533}" dt="2023-09-27T14:14:48.702" v="1733" actId="14100"/>
          <ac:spMkLst>
            <pc:docMk/>
            <pc:sldMk cId="3579712011" sldId="324"/>
            <ac:spMk id="10" creationId="{BA39FFD1-E57A-D33B-5FB8-2173873AD5D1}"/>
          </ac:spMkLst>
        </pc:spChg>
        <pc:spChg chg="add del mod">
          <ac:chgData name="Boukouvala Niki" userId="ecc517fc-7324-4a9c-84ab-82fcb6ccea8f" providerId="ADAL" clId="{59F867B6-A4CB-FE4C-92D5-8247AAE12533}" dt="2023-09-29T19:32:59.809" v="4078" actId="1076"/>
          <ac:spMkLst>
            <pc:docMk/>
            <pc:sldMk cId="3579712011" sldId="324"/>
            <ac:spMk id="11" creationId="{A9C24E54-A2DC-87AC-C748-7DD38547ED9D}"/>
          </ac:spMkLst>
        </pc:spChg>
        <pc:spChg chg="add del mod">
          <ac:chgData name="Boukouvala Niki" userId="ecc517fc-7324-4a9c-84ab-82fcb6ccea8f" providerId="ADAL" clId="{59F867B6-A4CB-FE4C-92D5-8247AAE12533}" dt="2023-09-27T13:59:44.592" v="1303" actId="478"/>
          <ac:spMkLst>
            <pc:docMk/>
            <pc:sldMk cId="3579712011" sldId="324"/>
            <ac:spMk id="12" creationId="{1539FE50-63B1-5DBD-68DB-2D91EA828D4B}"/>
          </ac:spMkLst>
        </pc:spChg>
        <pc:spChg chg="mod">
          <ac:chgData name="Boukouvala Niki" userId="ecc517fc-7324-4a9c-84ab-82fcb6ccea8f" providerId="ADAL" clId="{59F867B6-A4CB-FE4C-92D5-8247AAE12533}" dt="2023-09-27T13:58:44.628" v="1296" actId="20577"/>
          <ac:spMkLst>
            <pc:docMk/>
            <pc:sldMk cId="3579712011" sldId="324"/>
            <ac:spMk id="14" creationId="{38D1D6AB-CDCB-AD8B-0B57-08AA7CEE3B8C}"/>
          </ac:spMkLst>
        </pc:spChg>
        <pc:spChg chg="del mod">
          <ac:chgData name="Boukouvala Niki" userId="ecc517fc-7324-4a9c-84ab-82fcb6ccea8f" providerId="ADAL" clId="{59F867B6-A4CB-FE4C-92D5-8247AAE12533}" dt="2023-09-27T13:59:01.315" v="1299" actId="478"/>
          <ac:spMkLst>
            <pc:docMk/>
            <pc:sldMk cId="3579712011" sldId="324"/>
            <ac:spMk id="15" creationId="{5DD51D2A-D51B-E8E0-EC03-75B9A6F3ACD1}"/>
          </ac:spMkLst>
        </pc:spChg>
        <pc:picChg chg="del">
          <ac:chgData name="Boukouvala Niki" userId="ecc517fc-7324-4a9c-84ab-82fcb6ccea8f" providerId="ADAL" clId="{59F867B6-A4CB-FE4C-92D5-8247AAE12533}" dt="2023-09-27T15:06:43.866" v="2445" actId="478"/>
          <ac:picMkLst>
            <pc:docMk/>
            <pc:sldMk cId="3579712011" sldId="324"/>
            <ac:picMk id="7" creationId="{CFBE114F-B142-CAB6-3D22-5C336A9E2212}"/>
          </ac:picMkLst>
        </pc:picChg>
        <pc:picChg chg="add mod">
          <ac:chgData name="Boukouvala Niki" userId="ecc517fc-7324-4a9c-84ab-82fcb6ccea8f" providerId="ADAL" clId="{59F867B6-A4CB-FE4C-92D5-8247AAE12533}" dt="2023-09-27T15:06:44.352" v="2446"/>
          <ac:picMkLst>
            <pc:docMk/>
            <pc:sldMk cId="3579712011" sldId="324"/>
            <ac:picMk id="13" creationId="{F7B8A448-4282-B089-D33B-ECB9FB9EC70D}"/>
          </ac:picMkLst>
        </pc:picChg>
        <pc:picChg chg="del mod">
          <ac:chgData name="Boukouvala Niki" userId="ecc517fc-7324-4a9c-84ab-82fcb6ccea8f" providerId="ADAL" clId="{59F867B6-A4CB-FE4C-92D5-8247AAE12533}" dt="2023-09-27T13:56:34.097" v="1252" actId="478"/>
          <ac:picMkLst>
            <pc:docMk/>
            <pc:sldMk cId="3579712011" sldId="324"/>
            <ac:picMk id="1026" creationId="{88FA9ADA-12C3-9398-0C20-DF1C5C6CCCA7}"/>
          </ac:picMkLst>
        </pc:picChg>
        <pc:picChg chg="add del mod">
          <ac:chgData name="Boukouvala Niki" userId="ecc517fc-7324-4a9c-84ab-82fcb6ccea8f" providerId="ADAL" clId="{59F867B6-A4CB-FE4C-92D5-8247AAE12533}" dt="2023-09-27T15:06:43.177" v="2444" actId="21"/>
          <ac:picMkLst>
            <pc:docMk/>
            <pc:sldMk cId="3579712011" sldId="324"/>
            <ac:picMk id="3074" creationId="{12927E71-AAA9-CCCC-62C8-C86DA487673D}"/>
          </ac:picMkLst>
        </pc:picChg>
      </pc:sldChg>
      <pc:sldChg chg="addSp delSp modSp add mod ord modNotesTx">
        <pc:chgData name="Boukouvala Niki" userId="ecc517fc-7324-4a9c-84ab-82fcb6ccea8f" providerId="ADAL" clId="{59F867B6-A4CB-FE4C-92D5-8247AAE12533}" dt="2023-10-22T08:50:14.637" v="10401" actId="255"/>
        <pc:sldMkLst>
          <pc:docMk/>
          <pc:sldMk cId="679703964" sldId="325"/>
        </pc:sldMkLst>
        <pc:spChg chg="add del mod">
          <ac:chgData name="Boukouvala Niki" userId="ecc517fc-7324-4a9c-84ab-82fcb6ccea8f" providerId="ADAL" clId="{59F867B6-A4CB-FE4C-92D5-8247AAE12533}" dt="2023-09-27T14:13:33.263" v="1715" actId="21"/>
          <ac:spMkLst>
            <pc:docMk/>
            <pc:sldMk cId="679703964" sldId="325"/>
            <ac:spMk id="2" creationId="{0DF25574-A433-76DB-A669-9CF3195FDF87}"/>
          </ac:spMkLst>
        </pc:spChg>
        <pc:spChg chg="add del mod">
          <ac:chgData name="Boukouvala Niki" userId="ecc517fc-7324-4a9c-84ab-82fcb6ccea8f" providerId="ADAL" clId="{59F867B6-A4CB-FE4C-92D5-8247AAE12533}" dt="2023-09-27T14:13:33.263" v="1715" actId="21"/>
          <ac:spMkLst>
            <pc:docMk/>
            <pc:sldMk cId="679703964" sldId="325"/>
            <ac:spMk id="3" creationId="{EE47FFCC-0516-0791-A693-CD6685A5C3BD}"/>
          </ac:spMkLst>
        </pc:spChg>
        <pc:spChg chg="add mod">
          <ac:chgData name="Boukouvala Niki" userId="ecc517fc-7324-4a9c-84ab-82fcb6ccea8f" providerId="ADAL" clId="{59F867B6-A4CB-FE4C-92D5-8247AAE12533}" dt="2023-09-27T14:13:35.056" v="1717"/>
          <ac:spMkLst>
            <pc:docMk/>
            <pc:sldMk cId="679703964" sldId="325"/>
            <ac:spMk id="4" creationId="{C4437915-D7DA-76AE-F6D1-9310FD6D7A39}"/>
          </ac:spMkLst>
        </pc:spChg>
        <pc:spChg chg="add mod">
          <ac:chgData name="Boukouvala Niki" userId="ecc517fc-7324-4a9c-84ab-82fcb6ccea8f" providerId="ADAL" clId="{59F867B6-A4CB-FE4C-92D5-8247AAE12533}" dt="2023-09-27T14:13:38.163" v="1718" actId="14100"/>
          <ac:spMkLst>
            <pc:docMk/>
            <pc:sldMk cId="679703964" sldId="325"/>
            <ac:spMk id="5" creationId="{BE6BCE41-CDA3-ED7E-5A40-A8BF2D59E135}"/>
          </ac:spMkLst>
        </pc:spChg>
        <pc:spChg chg="del">
          <ac:chgData name="Boukouvala Niki" userId="ecc517fc-7324-4a9c-84ab-82fcb6ccea8f" providerId="ADAL" clId="{59F867B6-A4CB-FE4C-92D5-8247AAE12533}" dt="2023-09-27T14:13:34.784" v="1716" actId="478"/>
          <ac:spMkLst>
            <pc:docMk/>
            <pc:sldMk cId="679703964" sldId="325"/>
            <ac:spMk id="7" creationId="{31EF1B02-85E0-196A-D38B-2AF24FB92FD0}"/>
          </ac:spMkLst>
        </pc:spChg>
        <pc:spChg chg="mod">
          <ac:chgData name="Boukouvala Niki" userId="ecc517fc-7324-4a9c-84ab-82fcb6ccea8f" providerId="ADAL" clId="{59F867B6-A4CB-FE4C-92D5-8247AAE12533}" dt="2023-09-27T14:12:37.381" v="1701" actId="113"/>
          <ac:spMkLst>
            <pc:docMk/>
            <pc:sldMk cId="679703964" sldId="325"/>
            <ac:spMk id="9" creationId="{73332DA7-EFCC-152F-2A18-7FD1C9510FCC}"/>
          </ac:spMkLst>
        </pc:spChg>
        <pc:spChg chg="mod">
          <ac:chgData name="Boukouvala Niki" userId="ecc517fc-7324-4a9c-84ab-82fcb6ccea8f" providerId="ADAL" clId="{59F867B6-A4CB-FE4C-92D5-8247AAE12533}" dt="2023-09-27T14:08:31.588" v="1594" actId="20577"/>
          <ac:spMkLst>
            <pc:docMk/>
            <pc:sldMk cId="679703964" sldId="325"/>
            <ac:spMk id="10" creationId="{D7213446-E8AD-00F4-0490-677A32F3EB51}"/>
          </ac:spMkLst>
        </pc:spChg>
        <pc:spChg chg="mod">
          <ac:chgData name="Boukouvala Niki" userId="ecc517fc-7324-4a9c-84ab-82fcb6ccea8f" providerId="ADAL" clId="{59F867B6-A4CB-FE4C-92D5-8247AAE12533}" dt="2023-09-27T14:09:59.249" v="1601" actId="20577"/>
          <ac:spMkLst>
            <pc:docMk/>
            <pc:sldMk cId="679703964" sldId="325"/>
            <ac:spMk id="11" creationId="{A9C24E54-A2DC-87AC-C748-7DD38547ED9D}"/>
          </ac:spMkLst>
        </pc:spChg>
        <pc:spChg chg="mod">
          <ac:chgData name="Boukouvala Niki" userId="ecc517fc-7324-4a9c-84ab-82fcb6ccea8f" providerId="ADAL" clId="{59F867B6-A4CB-FE4C-92D5-8247AAE12533}" dt="2023-09-27T14:06:41.399" v="1558" actId="20577"/>
          <ac:spMkLst>
            <pc:docMk/>
            <pc:sldMk cId="679703964" sldId="325"/>
            <ac:spMk id="13" creationId="{F5249466-D3ED-A7DB-5974-A6DDDB7C67F9}"/>
          </ac:spMkLst>
        </pc:spChg>
        <pc:spChg chg="mod">
          <ac:chgData name="Boukouvala Niki" userId="ecc517fc-7324-4a9c-84ab-82fcb6ccea8f" providerId="ADAL" clId="{59F867B6-A4CB-FE4C-92D5-8247AAE12533}" dt="2023-09-27T14:56:15.620" v="2318" actId="1076"/>
          <ac:spMkLst>
            <pc:docMk/>
            <pc:sldMk cId="679703964" sldId="325"/>
            <ac:spMk id="17" creationId="{C4561AF3-4558-8B9C-7413-4C3F390CF173}"/>
          </ac:spMkLst>
        </pc:spChg>
        <pc:spChg chg="mod">
          <ac:chgData name="Boukouvala Niki" userId="ecc517fc-7324-4a9c-84ab-82fcb6ccea8f" providerId="ADAL" clId="{59F867B6-A4CB-FE4C-92D5-8247AAE12533}" dt="2023-09-27T14:56:21.345" v="2321" actId="207"/>
          <ac:spMkLst>
            <pc:docMk/>
            <pc:sldMk cId="679703964" sldId="325"/>
            <ac:spMk id="21" creationId="{670EA51A-0950-2669-93A3-113164BF1F9B}"/>
          </ac:spMkLst>
        </pc:spChg>
        <pc:spChg chg="mod">
          <ac:chgData name="Boukouvala Niki" userId="ecc517fc-7324-4a9c-84ab-82fcb6ccea8f" providerId="ADAL" clId="{59F867B6-A4CB-FE4C-92D5-8247AAE12533}" dt="2023-09-27T14:56:46.996" v="2328" actId="207"/>
          <ac:spMkLst>
            <pc:docMk/>
            <pc:sldMk cId="679703964" sldId="325"/>
            <ac:spMk id="22" creationId="{0550483D-4853-8E67-BF82-0D993BBF8A06}"/>
          </ac:spMkLst>
        </pc:spChg>
        <pc:spChg chg="mod">
          <ac:chgData name="Boukouvala Niki" userId="ecc517fc-7324-4a9c-84ab-82fcb6ccea8f" providerId="ADAL" clId="{59F867B6-A4CB-FE4C-92D5-8247AAE12533}" dt="2023-09-27T14:56:53.270" v="2331" actId="207"/>
          <ac:spMkLst>
            <pc:docMk/>
            <pc:sldMk cId="679703964" sldId="325"/>
            <ac:spMk id="23" creationId="{0189771E-6BFC-D677-82E1-BC8F11911E4E}"/>
          </ac:spMkLst>
        </pc:spChg>
        <pc:spChg chg="del">
          <ac:chgData name="Boukouvala Niki" userId="ecc517fc-7324-4a9c-84ab-82fcb6ccea8f" providerId="ADAL" clId="{59F867B6-A4CB-FE4C-92D5-8247AAE12533}" dt="2023-09-27T14:13:34.784" v="1716" actId="478"/>
          <ac:spMkLst>
            <pc:docMk/>
            <pc:sldMk cId="679703964" sldId="325"/>
            <ac:spMk id="39" creationId="{B480209A-52EA-9A79-90D9-A97407A469BC}"/>
          </ac:spMkLst>
        </pc:spChg>
      </pc:sldChg>
      <pc:sldChg chg="addSp delSp modSp add mod modNotesTx">
        <pc:chgData name="Boukouvala Niki" userId="ecc517fc-7324-4a9c-84ab-82fcb6ccea8f" providerId="ADAL" clId="{59F867B6-A4CB-FE4C-92D5-8247AAE12533}" dt="2023-10-22T08:50:20.283" v="10405" actId="255"/>
        <pc:sldMkLst>
          <pc:docMk/>
          <pc:sldMk cId="1826016983" sldId="326"/>
        </pc:sldMkLst>
        <pc:spChg chg="add del">
          <ac:chgData name="Boukouvala Niki" userId="ecc517fc-7324-4a9c-84ab-82fcb6ccea8f" providerId="ADAL" clId="{59F867B6-A4CB-FE4C-92D5-8247AAE12533}" dt="2023-09-27T14:16:44.309" v="1746" actId="478"/>
          <ac:spMkLst>
            <pc:docMk/>
            <pc:sldMk cId="1826016983" sldId="326"/>
            <ac:spMk id="3" creationId="{E0D3B982-4B05-E95D-7176-8AD4B799E0EF}"/>
          </ac:spMkLst>
        </pc:spChg>
        <pc:spChg chg="mod">
          <ac:chgData name="Boukouvala Niki" userId="ecc517fc-7324-4a9c-84ab-82fcb6ccea8f" providerId="ADAL" clId="{59F867B6-A4CB-FE4C-92D5-8247AAE12533}" dt="2023-09-27T14:22:08.238" v="1912"/>
          <ac:spMkLst>
            <pc:docMk/>
            <pc:sldMk cId="1826016983" sldId="326"/>
            <ac:spMk id="5" creationId="{BE6BCE41-CDA3-ED7E-5A40-A8BF2D59E135}"/>
          </ac:spMkLst>
        </pc:spChg>
        <pc:spChg chg="add mod">
          <ac:chgData name="Boukouvala Niki" userId="ecc517fc-7324-4a9c-84ab-82fcb6ccea8f" providerId="ADAL" clId="{59F867B6-A4CB-FE4C-92D5-8247AAE12533}" dt="2023-10-15T11:10:02.464" v="8513" actId="14100"/>
          <ac:spMkLst>
            <pc:docMk/>
            <pc:sldMk cId="1826016983" sldId="326"/>
            <ac:spMk id="6" creationId="{9A87E2F3-1F02-2A1E-7303-A37730206325}"/>
          </ac:spMkLst>
        </pc:spChg>
        <pc:spChg chg="add mod">
          <ac:chgData name="Boukouvala Niki" userId="ecc517fc-7324-4a9c-84ab-82fcb6ccea8f" providerId="ADAL" clId="{59F867B6-A4CB-FE4C-92D5-8247AAE12533}" dt="2023-09-27T14:20:46.575" v="1888" actId="255"/>
          <ac:spMkLst>
            <pc:docMk/>
            <pc:sldMk cId="1826016983" sldId="326"/>
            <ac:spMk id="7" creationId="{5A54F448-10FB-0ABA-EB55-D0F2F244FD71}"/>
          </ac:spMkLst>
        </pc:spChg>
        <pc:spChg chg="del">
          <ac:chgData name="Boukouvala Niki" userId="ecc517fc-7324-4a9c-84ab-82fcb6ccea8f" providerId="ADAL" clId="{59F867B6-A4CB-FE4C-92D5-8247AAE12533}" dt="2023-09-27T14:15:29.189" v="1737" actId="478"/>
          <ac:spMkLst>
            <pc:docMk/>
            <pc:sldMk cId="1826016983" sldId="326"/>
            <ac:spMk id="9" creationId="{73332DA7-EFCC-152F-2A18-7FD1C9510FCC}"/>
          </ac:spMkLst>
        </pc:spChg>
        <pc:spChg chg="del">
          <ac:chgData name="Boukouvala Niki" userId="ecc517fc-7324-4a9c-84ab-82fcb6ccea8f" providerId="ADAL" clId="{59F867B6-A4CB-FE4C-92D5-8247AAE12533}" dt="2023-09-27T14:15:29.189" v="1737" actId="478"/>
          <ac:spMkLst>
            <pc:docMk/>
            <pc:sldMk cId="1826016983" sldId="326"/>
            <ac:spMk id="10" creationId="{D7213446-E8AD-00F4-0490-677A32F3EB51}"/>
          </ac:spMkLst>
        </pc:spChg>
        <pc:spChg chg="del">
          <ac:chgData name="Boukouvala Niki" userId="ecc517fc-7324-4a9c-84ab-82fcb6ccea8f" providerId="ADAL" clId="{59F867B6-A4CB-FE4C-92D5-8247AAE12533}" dt="2023-09-27T14:15:29.189" v="1737" actId="478"/>
          <ac:spMkLst>
            <pc:docMk/>
            <pc:sldMk cId="1826016983" sldId="326"/>
            <ac:spMk id="11" creationId="{A9C24E54-A2DC-87AC-C748-7DD38547ED9D}"/>
          </ac:spMkLst>
        </pc:spChg>
        <pc:spChg chg="del">
          <ac:chgData name="Boukouvala Niki" userId="ecc517fc-7324-4a9c-84ab-82fcb6ccea8f" providerId="ADAL" clId="{59F867B6-A4CB-FE4C-92D5-8247AAE12533}" dt="2023-09-27T14:15:29.189" v="1737" actId="478"/>
          <ac:spMkLst>
            <pc:docMk/>
            <pc:sldMk cId="1826016983" sldId="326"/>
            <ac:spMk id="13" creationId="{F5249466-D3ED-A7DB-5974-A6DDDB7C67F9}"/>
          </ac:spMkLst>
        </pc:spChg>
        <pc:spChg chg="del">
          <ac:chgData name="Boukouvala Niki" userId="ecc517fc-7324-4a9c-84ab-82fcb6ccea8f" providerId="ADAL" clId="{59F867B6-A4CB-FE4C-92D5-8247AAE12533}" dt="2023-09-27T14:15:29.189" v="1737" actId="478"/>
          <ac:spMkLst>
            <pc:docMk/>
            <pc:sldMk cId="1826016983" sldId="326"/>
            <ac:spMk id="17" creationId="{C4561AF3-4558-8B9C-7413-4C3F390CF173}"/>
          </ac:spMkLst>
        </pc:spChg>
        <pc:spChg chg="del">
          <ac:chgData name="Boukouvala Niki" userId="ecc517fc-7324-4a9c-84ab-82fcb6ccea8f" providerId="ADAL" clId="{59F867B6-A4CB-FE4C-92D5-8247AAE12533}" dt="2023-09-27T14:15:29.189" v="1737" actId="478"/>
          <ac:spMkLst>
            <pc:docMk/>
            <pc:sldMk cId="1826016983" sldId="326"/>
            <ac:spMk id="21" creationId="{670EA51A-0950-2669-93A3-113164BF1F9B}"/>
          </ac:spMkLst>
        </pc:spChg>
        <pc:spChg chg="del">
          <ac:chgData name="Boukouvala Niki" userId="ecc517fc-7324-4a9c-84ab-82fcb6ccea8f" providerId="ADAL" clId="{59F867B6-A4CB-FE4C-92D5-8247AAE12533}" dt="2023-09-27T14:15:29.189" v="1737" actId="478"/>
          <ac:spMkLst>
            <pc:docMk/>
            <pc:sldMk cId="1826016983" sldId="326"/>
            <ac:spMk id="22" creationId="{0550483D-4853-8E67-BF82-0D993BBF8A06}"/>
          </ac:spMkLst>
        </pc:spChg>
        <pc:spChg chg="del">
          <ac:chgData name="Boukouvala Niki" userId="ecc517fc-7324-4a9c-84ab-82fcb6ccea8f" providerId="ADAL" clId="{59F867B6-A4CB-FE4C-92D5-8247AAE12533}" dt="2023-09-27T14:15:29.189" v="1737" actId="478"/>
          <ac:spMkLst>
            <pc:docMk/>
            <pc:sldMk cId="1826016983" sldId="326"/>
            <ac:spMk id="23" creationId="{0189771E-6BFC-D677-82E1-BC8F11911E4E}"/>
          </ac:spMkLst>
        </pc:spChg>
        <pc:cxnChg chg="del">
          <ac:chgData name="Boukouvala Niki" userId="ecc517fc-7324-4a9c-84ab-82fcb6ccea8f" providerId="ADAL" clId="{59F867B6-A4CB-FE4C-92D5-8247AAE12533}" dt="2023-09-27T14:15:29.189" v="1737" actId="478"/>
          <ac:cxnSpMkLst>
            <pc:docMk/>
            <pc:sldMk cId="1826016983" sldId="326"/>
            <ac:cxnSpMk id="25" creationId="{440FF784-F0BD-E0D7-8E66-79BEEC46A076}"/>
          </ac:cxnSpMkLst>
        </pc:cxnChg>
        <pc:cxnChg chg="del">
          <ac:chgData name="Boukouvala Niki" userId="ecc517fc-7324-4a9c-84ab-82fcb6ccea8f" providerId="ADAL" clId="{59F867B6-A4CB-FE4C-92D5-8247AAE12533}" dt="2023-09-27T14:15:29.189" v="1737" actId="478"/>
          <ac:cxnSpMkLst>
            <pc:docMk/>
            <pc:sldMk cId="1826016983" sldId="326"/>
            <ac:cxnSpMk id="28" creationId="{D96ED073-E3F0-2CED-DCEE-B21326E93CB5}"/>
          </ac:cxnSpMkLst>
        </pc:cxnChg>
        <pc:cxnChg chg="del">
          <ac:chgData name="Boukouvala Niki" userId="ecc517fc-7324-4a9c-84ab-82fcb6ccea8f" providerId="ADAL" clId="{59F867B6-A4CB-FE4C-92D5-8247AAE12533}" dt="2023-09-27T14:15:29.189" v="1737" actId="478"/>
          <ac:cxnSpMkLst>
            <pc:docMk/>
            <pc:sldMk cId="1826016983" sldId="326"/>
            <ac:cxnSpMk id="29" creationId="{E5E52F53-98F7-BB7D-6A7A-39A88FAF1C1A}"/>
          </ac:cxnSpMkLst>
        </pc:cxnChg>
        <pc:cxnChg chg="del">
          <ac:chgData name="Boukouvala Niki" userId="ecc517fc-7324-4a9c-84ab-82fcb6ccea8f" providerId="ADAL" clId="{59F867B6-A4CB-FE4C-92D5-8247AAE12533}" dt="2023-09-27T14:15:29.189" v="1737" actId="478"/>
          <ac:cxnSpMkLst>
            <pc:docMk/>
            <pc:sldMk cId="1826016983" sldId="326"/>
            <ac:cxnSpMk id="30" creationId="{FF49FF61-9DF6-7190-BE52-1CFBBF830B87}"/>
          </ac:cxnSpMkLst>
        </pc:cxnChg>
      </pc:sldChg>
      <pc:sldChg chg="addSp delSp modSp add mod ord modNotesTx">
        <pc:chgData name="Boukouvala Niki" userId="ecc517fc-7324-4a9c-84ab-82fcb6ccea8f" providerId="ADAL" clId="{59F867B6-A4CB-FE4C-92D5-8247AAE12533}" dt="2023-10-22T08:50:29.570" v="10410" actId="255"/>
        <pc:sldMkLst>
          <pc:docMk/>
          <pc:sldMk cId="449191848" sldId="327"/>
        </pc:sldMkLst>
        <pc:spChg chg="del">
          <ac:chgData name="Boukouvala Niki" userId="ecc517fc-7324-4a9c-84ab-82fcb6ccea8f" providerId="ADAL" clId="{59F867B6-A4CB-FE4C-92D5-8247AAE12533}" dt="2023-09-27T14:49:19.525" v="2204" actId="478"/>
          <ac:spMkLst>
            <pc:docMk/>
            <pc:sldMk cId="449191848" sldId="327"/>
            <ac:spMk id="2" creationId="{D6506184-9B0F-68E6-4131-9872F25E2478}"/>
          </ac:spMkLst>
        </pc:spChg>
        <pc:spChg chg="mod">
          <ac:chgData name="Boukouvala Niki" userId="ecc517fc-7324-4a9c-84ab-82fcb6ccea8f" providerId="ADAL" clId="{59F867B6-A4CB-FE4C-92D5-8247AAE12533}" dt="2023-09-27T14:55:14.651" v="2306" actId="207"/>
          <ac:spMkLst>
            <pc:docMk/>
            <pc:sldMk cId="449191848" sldId="327"/>
            <ac:spMk id="3" creationId="{7968FF24-19BF-3CD9-0249-16707AD916E4}"/>
          </ac:spMkLst>
        </pc:spChg>
        <pc:spChg chg="add mod">
          <ac:chgData name="Boukouvala Niki" userId="ecc517fc-7324-4a9c-84ab-82fcb6ccea8f" providerId="ADAL" clId="{59F867B6-A4CB-FE4C-92D5-8247AAE12533}" dt="2023-09-27T14:53:18.709" v="2259" actId="207"/>
          <ac:spMkLst>
            <pc:docMk/>
            <pc:sldMk cId="449191848" sldId="327"/>
            <ac:spMk id="5" creationId="{0B53F310-9D56-4452-9985-E5E2B09BFFF0}"/>
          </ac:spMkLst>
        </pc:spChg>
        <pc:spChg chg="add del mod">
          <ac:chgData name="Boukouvala Niki" userId="ecc517fc-7324-4a9c-84ab-82fcb6ccea8f" providerId="ADAL" clId="{59F867B6-A4CB-FE4C-92D5-8247AAE12533}" dt="2023-09-27T14:46:33.919" v="2172" actId="478"/>
          <ac:spMkLst>
            <pc:docMk/>
            <pc:sldMk cId="449191848" sldId="327"/>
            <ac:spMk id="6" creationId="{8F7DC264-9C22-C711-9A24-880571E5D9A3}"/>
          </ac:spMkLst>
        </pc:spChg>
        <pc:spChg chg="mod">
          <ac:chgData name="Boukouvala Niki" userId="ecc517fc-7324-4a9c-84ab-82fcb6ccea8f" providerId="ADAL" clId="{59F867B6-A4CB-FE4C-92D5-8247AAE12533}" dt="2023-09-27T14:55:44.086" v="2309" actId="207"/>
          <ac:spMkLst>
            <pc:docMk/>
            <pc:sldMk cId="449191848" sldId="327"/>
            <ac:spMk id="7" creationId="{DCFA7D07-125D-23DB-EBBD-1A799EF0B0F0}"/>
          </ac:spMkLst>
        </pc:spChg>
        <pc:spChg chg="add del mod">
          <ac:chgData name="Boukouvala Niki" userId="ecc517fc-7324-4a9c-84ab-82fcb6ccea8f" providerId="ADAL" clId="{59F867B6-A4CB-FE4C-92D5-8247AAE12533}" dt="2023-09-27T14:46:33.919" v="2172" actId="478"/>
          <ac:spMkLst>
            <pc:docMk/>
            <pc:sldMk cId="449191848" sldId="327"/>
            <ac:spMk id="8" creationId="{FDB624F5-CE8E-F1A2-99E8-13517DDF86F1}"/>
          </ac:spMkLst>
        </pc:spChg>
        <pc:spChg chg="mod">
          <ac:chgData name="Boukouvala Niki" userId="ecc517fc-7324-4a9c-84ab-82fcb6ccea8f" providerId="ADAL" clId="{59F867B6-A4CB-FE4C-92D5-8247AAE12533}" dt="2023-09-27T14:55:44.086" v="2309" actId="207"/>
          <ac:spMkLst>
            <pc:docMk/>
            <pc:sldMk cId="449191848" sldId="327"/>
            <ac:spMk id="9" creationId="{A4D40AC6-F306-80AE-A92D-BE836DD1390E}"/>
          </ac:spMkLst>
        </pc:spChg>
        <pc:spChg chg="mod">
          <ac:chgData name="Boukouvala Niki" userId="ecc517fc-7324-4a9c-84ab-82fcb6ccea8f" providerId="ADAL" clId="{59F867B6-A4CB-FE4C-92D5-8247AAE12533}" dt="2023-09-27T14:55:44.086" v="2309" actId="207"/>
          <ac:spMkLst>
            <pc:docMk/>
            <pc:sldMk cId="449191848" sldId="327"/>
            <ac:spMk id="10" creationId="{D7213446-E8AD-00F4-0490-677A32F3EB51}"/>
          </ac:spMkLst>
        </pc:spChg>
        <pc:spChg chg="mod">
          <ac:chgData name="Boukouvala Niki" userId="ecc517fc-7324-4a9c-84ab-82fcb6ccea8f" providerId="ADAL" clId="{59F867B6-A4CB-FE4C-92D5-8247AAE12533}" dt="2023-09-27T14:55:44.086" v="2309" actId="207"/>
          <ac:spMkLst>
            <pc:docMk/>
            <pc:sldMk cId="449191848" sldId="327"/>
            <ac:spMk id="11" creationId="{A9C24E54-A2DC-87AC-C748-7DD38547ED9D}"/>
          </ac:spMkLst>
        </pc:spChg>
        <pc:spChg chg="add del mod">
          <ac:chgData name="Boukouvala Niki" userId="ecc517fc-7324-4a9c-84ab-82fcb6ccea8f" providerId="ADAL" clId="{59F867B6-A4CB-FE4C-92D5-8247AAE12533}" dt="2023-09-27T14:46:33.919" v="2172" actId="478"/>
          <ac:spMkLst>
            <pc:docMk/>
            <pc:sldMk cId="449191848" sldId="327"/>
            <ac:spMk id="12" creationId="{2D28D78F-3C69-5115-3717-1D82C03C3FE0}"/>
          </ac:spMkLst>
        </pc:spChg>
        <pc:spChg chg="mod">
          <ac:chgData name="Boukouvala Niki" userId="ecc517fc-7324-4a9c-84ab-82fcb6ccea8f" providerId="ADAL" clId="{59F867B6-A4CB-FE4C-92D5-8247AAE12533}" dt="2023-09-27T14:55:44.086" v="2309" actId="207"/>
          <ac:spMkLst>
            <pc:docMk/>
            <pc:sldMk cId="449191848" sldId="327"/>
            <ac:spMk id="16" creationId="{7E09D395-6CF3-AEF8-7613-403F5F774B17}"/>
          </ac:spMkLst>
        </pc:spChg>
        <pc:spChg chg="add del mod">
          <ac:chgData name="Boukouvala Niki" userId="ecc517fc-7324-4a9c-84ab-82fcb6ccea8f" providerId="ADAL" clId="{59F867B6-A4CB-FE4C-92D5-8247AAE12533}" dt="2023-09-27T14:46:33.919" v="2172" actId="478"/>
          <ac:spMkLst>
            <pc:docMk/>
            <pc:sldMk cId="449191848" sldId="327"/>
            <ac:spMk id="17" creationId="{FB0C8A59-7D49-5099-21E3-5D41D2CB4B71}"/>
          </ac:spMkLst>
        </pc:spChg>
        <pc:spChg chg="add mod">
          <ac:chgData name="Boukouvala Niki" userId="ecc517fc-7324-4a9c-84ab-82fcb6ccea8f" providerId="ADAL" clId="{59F867B6-A4CB-FE4C-92D5-8247AAE12533}" dt="2023-09-27T14:53:18.709" v="2259" actId="207"/>
          <ac:spMkLst>
            <pc:docMk/>
            <pc:sldMk cId="449191848" sldId="327"/>
            <ac:spMk id="18" creationId="{E993D3EC-1124-F582-E05D-C66BDC45F1AF}"/>
          </ac:spMkLst>
        </pc:spChg>
        <pc:spChg chg="add mod">
          <ac:chgData name="Boukouvala Niki" userId="ecc517fc-7324-4a9c-84ab-82fcb6ccea8f" providerId="ADAL" clId="{59F867B6-A4CB-FE4C-92D5-8247AAE12533}" dt="2023-09-27T14:53:18.709" v="2259" actId="207"/>
          <ac:spMkLst>
            <pc:docMk/>
            <pc:sldMk cId="449191848" sldId="327"/>
            <ac:spMk id="19" creationId="{10D9742E-C307-7BCB-8855-EFD78320B4CE}"/>
          </ac:spMkLst>
        </pc:spChg>
        <pc:spChg chg="add mod">
          <ac:chgData name="Boukouvala Niki" userId="ecc517fc-7324-4a9c-84ab-82fcb6ccea8f" providerId="ADAL" clId="{59F867B6-A4CB-FE4C-92D5-8247AAE12533}" dt="2023-09-27T14:53:18.709" v="2259" actId="207"/>
          <ac:spMkLst>
            <pc:docMk/>
            <pc:sldMk cId="449191848" sldId="327"/>
            <ac:spMk id="20" creationId="{B23F73F2-ADBB-F43F-99A0-B84DF0E070E2}"/>
          </ac:spMkLst>
        </pc:spChg>
        <pc:spChg chg="add mod">
          <ac:chgData name="Boukouvala Niki" userId="ecc517fc-7324-4a9c-84ab-82fcb6ccea8f" providerId="ADAL" clId="{59F867B6-A4CB-FE4C-92D5-8247AAE12533}" dt="2023-09-27T14:53:18.709" v="2259" actId="207"/>
          <ac:spMkLst>
            <pc:docMk/>
            <pc:sldMk cId="449191848" sldId="327"/>
            <ac:spMk id="22" creationId="{901F93C6-0A20-C69B-5B55-21DE08142AF3}"/>
          </ac:spMkLst>
        </pc:spChg>
        <pc:spChg chg="add del mod">
          <ac:chgData name="Boukouvala Niki" userId="ecc517fc-7324-4a9c-84ab-82fcb6ccea8f" providerId="ADAL" clId="{59F867B6-A4CB-FE4C-92D5-8247AAE12533}" dt="2023-09-27T14:49:57.647" v="2211" actId="478"/>
          <ac:spMkLst>
            <pc:docMk/>
            <pc:sldMk cId="449191848" sldId="327"/>
            <ac:spMk id="24" creationId="{C42A0E82-8E80-30CF-D3FC-D0A455E00492}"/>
          </ac:spMkLst>
        </pc:spChg>
        <pc:spChg chg="add mod">
          <ac:chgData name="Boukouvala Niki" userId="ecc517fc-7324-4a9c-84ab-82fcb6ccea8f" providerId="ADAL" clId="{59F867B6-A4CB-FE4C-92D5-8247AAE12533}" dt="2023-10-15T11:18:36.465" v="8723" actId="207"/>
          <ac:spMkLst>
            <pc:docMk/>
            <pc:sldMk cId="449191848" sldId="327"/>
            <ac:spMk id="26" creationId="{B66EB1EC-9953-BA9C-0D7F-51B1DEA71146}"/>
          </ac:spMkLst>
        </pc:spChg>
        <pc:grpChg chg="mod">
          <ac:chgData name="Boukouvala Niki" userId="ecc517fc-7324-4a9c-84ab-82fcb6ccea8f" providerId="ADAL" clId="{59F867B6-A4CB-FE4C-92D5-8247AAE12533}" dt="2023-09-27T14:55:10.481" v="2305" actId="1076"/>
          <ac:grpSpMkLst>
            <pc:docMk/>
            <pc:sldMk cId="449191848" sldId="327"/>
            <ac:grpSpMk id="13" creationId="{FB647141-87C1-2102-B0FC-9F1E62471A84}"/>
          </ac:grpSpMkLst>
        </pc:grpChg>
        <pc:grpChg chg="add mod">
          <ac:chgData name="Boukouvala Niki" userId="ecc517fc-7324-4a9c-84ab-82fcb6ccea8f" providerId="ADAL" clId="{59F867B6-A4CB-FE4C-92D5-8247AAE12533}" dt="2023-09-27T14:53:35.450" v="2263" actId="1076"/>
          <ac:grpSpMkLst>
            <pc:docMk/>
            <pc:sldMk cId="449191848" sldId="327"/>
            <ac:grpSpMk id="23" creationId="{F97A11CA-2C90-D555-F350-1F3FD67E7C6C}"/>
          </ac:grpSpMkLst>
        </pc:grpChg>
        <pc:picChg chg="del">
          <ac:chgData name="Boukouvala Niki" userId="ecc517fc-7324-4a9c-84ab-82fcb6ccea8f" providerId="ADAL" clId="{59F867B6-A4CB-FE4C-92D5-8247AAE12533}" dt="2023-09-27T14:44:44.017" v="2144" actId="478"/>
          <ac:picMkLst>
            <pc:docMk/>
            <pc:sldMk cId="449191848" sldId="327"/>
            <ac:picMk id="6146" creationId="{6BF98990-A9AF-96A1-59DC-2A2C48347CE1}"/>
          </ac:picMkLst>
        </pc:picChg>
        <pc:picChg chg="del">
          <ac:chgData name="Boukouvala Niki" userId="ecc517fc-7324-4a9c-84ab-82fcb6ccea8f" providerId="ADAL" clId="{59F867B6-A4CB-FE4C-92D5-8247AAE12533}" dt="2023-09-27T14:44:44.017" v="2144" actId="478"/>
          <ac:picMkLst>
            <pc:docMk/>
            <pc:sldMk cId="449191848" sldId="327"/>
            <ac:picMk id="6148" creationId="{E2C1CE75-58E4-26C1-443A-7CFDE489AA7B}"/>
          </ac:picMkLst>
        </pc:picChg>
        <pc:picChg chg="del">
          <ac:chgData name="Boukouvala Niki" userId="ecc517fc-7324-4a9c-84ab-82fcb6ccea8f" providerId="ADAL" clId="{59F867B6-A4CB-FE4C-92D5-8247AAE12533}" dt="2023-09-27T14:44:44.017" v="2144" actId="478"/>
          <ac:picMkLst>
            <pc:docMk/>
            <pc:sldMk cId="449191848" sldId="327"/>
            <ac:picMk id="6152" creationId="{FA7B35CC-272E-5D61-3C86-5BF5827BEAA1}"/>
          </ac:picMkLst>
        </pc:picChg>
        <pc:picChg chg="del">
          <ac:chgData name="Boukouvala Niki" userId="ecc517fc-7324-4a9c-84ab-82fcb6ccea8f" providerId="ADAL" clId="{59F867B6-A4CB-FE4C-92D5-8247AAE12533}" dt="2023-09-27T14:44:44.017" v="2144" actId="478"/>
          <ac:picMkLst>
            <pc:docMk/>
            <pc:sldMk cId="449191848" sldId="327"/>
            <ac:picMk id="6154" creationId="{A3E3EA74-7D2B-74E8-FD5E-3C647B197F8A}"/>
          </ac:picMkLst>
        </pc:picChg>
        <pc:picChg chg="del">
          <ac:chgData name="Boukouvala Niki" userId="ecc517fc-7324-4a9c-84ab-82fcb6ccea8f" providerId="ADAL" clId="{59F867B6-A4CB-FE4C-92D5-8247AAE12533}" dt="2023-09-27T14:44:44.017" v="2144" actId="478"/>
          <ac:picMkLst>
            <pc:docMk/>
            <pc:sldMk cId="449191848" sldId="327"/>
            <ac:picMk id="6158" creationId="{07355390-5E8B-C463-0352-F844B2DBDA65}"/>
          </ac:picMkLst>
        </pc:picChg>
        <pc:cxnChg chg="add mod">
          <ac:chgData name="Boukouvala Niki" userId="ecc517fc-7324-4a9c-84ab-82fcb6ccea8f" providerId="ADAL" clId="{59F867B6-A4CB-FE4C-92D5-8247AAE12533}" dt="2023-09-27T14:55:26.833" v="2308" actId="1035"/>
          <ac:cxnSpMkLst>
            <pc:docMk/>
            <pc:sldMk cId="449191848" sldId="327"/>
            <ac:cxnSpMk id="28" creationId="{09E13DD1-84C1-56C4-8B07-342815F48910}"/>
          </ac:cxnSpMkLst>
        </pc:cxnChg>
      </pc:sldChg>
      <pc:sldChg chg="delSp modSp add del mod modNotesTx">
        <pc:chgData name="Boukouvala Niki" userId="ecc517fc-7324-4a9c-84ab-82fcb6ccea8f" providerId="ADAL" clId="{59F867B6-A4CB-FE4C-92D5-8247AAE12533}" dt="2023-09-27T15:05:52.681" v="2429" actId="2696"/>
        <pc:sldMkLst>
          <pc:docMk/>
          <pc:sldMk cId="1998598512" sldId="328"/>
        </pc:sldMkLst>
        <pc:spChg chg="mod">
          <ac:chgData name="Boukouvala Niki" userId="ecc517fc-7324-4a9c-84ab-82fcb6ccea8f" providerId="ADAL" clId="{59F867B6-A4CB-FE4C-92D5-8247AAE12533}" dt="2023-09-27T15:00:37.040" v="2376" actId="1076"/>
          <ac:spMkLst>
            <pc:docMk/>
            <pc:sldMk cId="1998598512" sldId="328"/>
            <ac:spMk id="26" creationId="{B66EB1EC-9953-BA9C-0D7F-51B1DEA71146}"/>
          </ac:spMkLst>
        </pc:spChg>
        <pc:grpChg chg="del">
          <ac:chgData name="Boukouvala Niki" userId="ecc517fc-7324-4a9c-84ab-82fcb6ccea8f" providerId="ADAL" clId="{59F867B6-A4CB-FE4C-92D5-8247AAE12533}" dt="2023-09-27T14:59:31.891" v="2371" actId="478"/>
          <ac:grpSpMkLst>
            <pc:docMk/>
            <pc:sldMk cId="1998598512" sldId="328"/>
            <ac:grpSpMk id="23" creationId="{F97A11CA-2C90-D555-F350-1F3FD67E7C6C}"/>
          </ac:grpSpMkLst>
        </pc:grpChg>
        <pc:cxnChg chg="del">
          <ac:chgData name="Boukouvala Niki" userId="ecc517fc-7324-4a9c-84ab-82fcb6ccea8f" providerId="ADAL" clId="{59F867B6-A4CB-FE4C-92D5-8247AAE12533}" dt="2023-09-27T14:59:33.561" v="2372" actId="478"/>
          <ac:cxnSpMkLst>
            <pc:docMk/>
            <pc:sldMk cId="1998598512" sldId="328"/>
            <ac:cxnSpMk id="28" creationId="{09E13DD1-84C1-56C4-8B07-342815F48910}"/>
          </ac:cxnSpMkLst>
        </pc:cxnChg>
      </pc:sldChg>
      <pc:sldChg chg="addSp delSp modSp add del mod">
        <pc:chgData name="Boukouvala Niki" userId="ecc517fc-7324-4a9c-84ab-82fcb6ccea8f" providerId="ADAL" clId="{59F867B6-A4CB-FE4C-92D5-8247AAE12533}" dt="2023-09-27T14:52:52.346" v="2254" actId="2696"/>
        <pc:sldMkLst>
          <pc:docMk/>
          <pc:sldMk cId="2655597306" sldId="328"/>
        </pc:sldMkLst>
        <pc:spChg chg="topLvl">
          <ac:chgData name="Boukouvala Niki" userId="ecc517fc-7324-4a9c-84ab-82fcb6ccea8f" providerId="ADAL" clId="{59F867B6-A4CB-FE4C-92D5-8247AAE12533}" dt="2023-09-27T14:51:32.052" v="2235" actId="165"/>
          <ac:spMkLst>
            <pc:docMk/>
            <pc:sldMk cId="2655597306" sldId="328"/>
            <ac:spMk id="5" creationId="{0B53F310-9D56-4452-9985-E5E2B09BFFF0}"/>
          </ac:spMkLst>
        </pc:spChg>
        <pc:spChg chg="topLvl">
          <ac:chgData name="Boukouvala Niki" userId="ecc517fc-7324-4a9c-84ab-82fcb6ccea8f" providerId="ADAL" clId="{59F867B6-A4CB-FE4C-92D5-8247AAE12533}" dt="2023-09-27T14:51:32.052" v="2235" actId="165"/>
          <ac:spMkLst>
            <pc:docMk/>
            <pc:sldMk cId="2655597306" sldId="328"/>
            <ac:spMk id="7" creationId="{DCFA7D07-125D-23DB-EBBD-1A799EF0B0F0}"/>
          </ac:spMkLst>
        </pc:spChg>
        <pc:spChg chg="topLvl">
          <ac:chgData name="Boukouvala Niki" userId="ecc517fc-7324-4a9c-84ab-82fcb6ccea8f" providerId="ADAL" clId="{59F867B6-A4CB-FE4C-92D5-8247AAE12533}" dt="2023-09-27T14:51:32.052" v="2235" actId="165"/>
          <ac:spMkLst>
            <pc:docMk/>
            <pc:sldMk cId="2655597306" sldId="328"/>
            <ac:spMk id="9" creationId="{A4D40AC6-F306-80AE-A92D-BE836DD1390E}"/>
          </ac:spMkLst>
        </pc:spChg>
        <pc:spChg chg="topLvl">
          <ac:chgData name="Boukouvala Niki" userId="ecc517fc-7324-4a9c-84ab-82fcb6ccea8f" providerId="ADAL" clId="{59F867B6-A4CB-FE4C-92D5-8247AAE12533}" dt="2023-09-27T14:51:32.052" v="2235" actId="165"/>
          <ac:spMkLst>
            <pc:docMk/>
            <pc:sldMk cId="2655597306" sldId="328"/>
            <ac:spMk id="10" creationId="{D7213446-E8AD-00F4-0490-677A32F3EB51}"/>
          </ac:spMkLst>
        </pc:spChg>
        <pc:spChg chg="topLvl">
          <ac:chgData name="Boukouvala Niki" userId="ecc517fc-7324-4a9c-84ab-82fcb6ccea8f" providerId="ADAL" clId="{59F867B6-A4CB-FE4C-92D5-8247AAE12533}" dt="2023-09-27T14:51:32.052" v="2235" actId="165"/>
          <ac:spMkLst>
            <pc:docMk/>
            <pc:sldMk cId="2655597306" sldId="328"/>
            <ac:spMk id="11" creationId="{A9C24E54-A2DC-87AC-C748-7DD38547ED9D}"/>
          </ac:spMkLst>
        </pc:spChg>
        <pc:spChg chg="topLvl">
          <ac:chgData name="Boukouvala Niki" userId="ecc517fc-7324-4a9c-84ab-82fcb6ccea8f" providerId="ADAL" clId="{59F867B6-A4CB-FE4C-92D5-8247AAE12533}" dt="2023-09-27T14:51:32.052" v="2235" actId="165"/>
          <ac:spMkLst>
            <pc:docMk/>
            <pc:sldMk cId="2655597306" sldId="328"/>
            <ac:spMk id="16" creationId="{7E09D395-6CF3-AEF8-7613-403F5F774B17}"/>
          </ac:spMkLst>
        </pc:spChg>
        <pc:spChg chg="topLvl">
          <ac:chgData name="Boukouvala Niki" userId="ecc517fc-7324-4a9c-84ab-82fcb6ccea8f" providerId="ADAL" clId="{59F867B6-A4CB-FE4C-92D5-8247AAE12533}" dt="2023-09-27T14:51:32.052" v="2235" actId="165"/>
          <ac:spMkLst>
            <pc:docMk/>
            <pc:sldMk cId="2655597306" sldId="328"/>
            <ac:spMk id="18" creationId="{E993D3EC-1124-F582-E05D-C66BDC45F1AF}"/>
          </ac:spMkLst>
        </pc:spChg>
        <pc:spChg chg="topLvl">
          <ac:chgData name="Boukouvala Niki" userId="ecc517fc-7324-4a9c-84ab-82fcb6ccea8f" providerId="ADAL" clId="{59F867B6-A4CB-FE4C-92D5-8247AAE12533}" dt="2023-09-27T14:51:32.052" v="2235" actId="165"/>
          <ac:spMkLst>
            <pc:docMk/>
            <pc:sldMk cId="2655597306" sldId="328"/>
            <ac:spMk id="19" creationId="{10D9742E-C307-7BCB-8855-EFD78320B4CE}"/>
          </ac:spMkLst>
        </pc:spChg>
        <pc:spChg chg="topLvl">
          <ac:chgData name="Boukouvala Niki" userId="ecc517fc-7324-4a9c-84ab-82fcb6ccea8f" providerId="ADAL" clId="{59F867B6-A4CB-FE4C-92D5-8247AAE12533}" dt="2023-09-27T14:51:32.052" v="2235" actId="165"/>
          <ac:spMkLst>
            <pc:docMk/>
            <pc:sldMk cId="2655597306" sldId="328"/>
            <ac:spMk id="20" creationId="{B23F73F2-ADBB-F43F-99A0-B84DF0E070E2}"/>
          </ac:spMkLst>
        </pc:spChg>
        <pc:spChg chg="topLvl">
          <ac:chgData name="Boukouvala Niki" userId="ecc517fc-7324-4a9c-84ab-82fcb6ccea8f" providerId="ADAL" clId="{59F867B6-A4CB-FE4C-92D5-8247AAE12533}" dt="2023-09-27T14:51:32.052" v="2235" actId="165"/>
          <ac:spMkLst>
            <pc:docMk/>
            <pc:sldMk cId="2655597306" sldId="328"/>
            <ac:spMk id="22" creationId="{901F93C6-0A20-C69B-5B55-21DE08142AF3}"/>
          </ac:spMkLst>
        </pc:spChg>
        <pc:spChg chg="mod">
          <ac:chgData name="Boukouvala Niki" userId="ecc517fc-7324-4a9c-84ab-82fcb6ccea8f" providerId="ADAL" clId="{59F867B6-A4CB-FE4C-92D5-8247AAE12533}" dt="2023-09-27T14:52:25.588" v="2245" actId="167"/>
          <ac:spMkLst>
            <pc:docMk/>
            <pc:sldMk cId="2655597306" sldId="328"/>
            <ac:spMk id="26" creationId="{B66EB1EC-9953-BA9C-0D7F-51B1DEA71146}"/>
          </ac:spMkLst>
        </pc:spChg>
        <pc:grpChg chg="add mod">
          <ac:chgData name="Boukouvala Niki" userId="ecc517fc-7324-4a9c-84ab-82fcb6ccea8f" providerId="ADAL" clId="{59F867B6-A4CB-FE4C-92D5-8247AAE12533}" dt="2023-09-27T14:52:12.491" v="2243" actId="1076"/>
          <ac:grpSpMkLst>
            <pc:docMk/>
            <pc:sldMk cId="2655597306" sldId="328"/>
            <ac:grpSpMk id="2" creationId="{47DD2351-5FF6-7391-647A-3782E0534F27}"/>
          </ac:grpSpMkLst>
        </pc:grpChg>
        <pc:grpChg chg="add mod">
          <ac:chgData name="Boukouvala Niki" userId="ecc517fc-7324-4a9c-84ab-82fcb6ccea8f" providerId="ADAL" clId="{59F867B6-A4CB-FE4C-92D5-8247AAE12533}" dt="2023-09-27T14:52:30.716" v="2246" actId="1076"/>
          <ac:grpSpMkLst>
            <pc:docMk/>
            <pc:sldMk cId="2655597306" sldId="328"/>
            <ac:grpSpMk id="6" creationId="{BE4E82AB-8058-6054-15D2-7353BF03EA77}"/>
          </ac:grpSpMkLst>
        </pc:grpChg>
        <pc:grpChg chg="add mod">
          <ac:chgData name="Boukouvala Niki" userId="ecc517fc-7324-4a9c-84ab-82fcb6ccea8f" providerId="ADAL" clId="{59F867B6-A4CB-FE4C-92D5-8247AAE12533}" dt="2023-09-27T14:52:36.399" v="2247" actId="1076"/>
          <ac:grpSpMkLst>
            <pc:docMk/>
            <pc:sldMk cId="2655597306" sldId="328"/>
            <ac:grpSpMk id="8" creationId="{F0077768-EB98-E9B9-8F65-A0D45D510808}"/>
          </ac:grpSpMkLst>
        </pc:grpChg>
        <pc:grpChg chg="add mod">
          <ac:chgData name="Boukouvala Niki" userId="ecc517fc-7324-4a9c-84ab-82fcb6ccea8f" providerId="ADAL" clId="{59F867B6-A4CB-FE4C-92D5-8247AAE12533}" dt="2023-09-27T14:52:50.506" v="2252" actId="1076"/>
          <ac:grpSpMkLst>
            <pc:docMk/>
            <pc:sldMk cId="2655597306" sldId="328"/>
            <ac:grpSpMk id="12" creationId="{3C1AC6C4-3AA4-893D-2E5D-5B73F00B40FE}"/>
          </ac:grpSpMkLst>
        </pc:grpChg>
        <pc:grpChg chg="add mod">
          <ac:chgData name="Boukouvala Niki" userId="ecc517fc-7324-4a9c-84ab-82fcb6ccea8f" providerId="ADAL" clId="{59F867B6-A4CB-FE4C-92D5-8247AAE12533}" dt="2023-09-27T14:52:50.692" v="2253" actId="1076"/>
          <ac:grpSpMkLst>
            <pc:docMk/>
            <pc:sldMk cId="2655597306" sldId="328"/>
            <ac:grpSpMk id="17" creationId="{23401EA4-69EC-3E85-BFAC-94D92A880F1C}"/>
          </ac:grpSpMkLst>
        </pc:grpChg>
        <pc:grpChg chg="del">
          <ac:chgData name="Boukouvala Niki" userId="ecc517fc-7324-4a9c-84ab-82fcb6ccea8f" providerId="ADAL" clId="{59F867B6-A4CB-FE4C-92D5-8247AAE12533}" dt="2023-09-27T14:51:32.052" v="2235" actId="165"/>
          <ac:grpSpMkLst>
            <pc:docMk/>
            <pc:sldMk cId="2655597306" sldId="328"/>
            <ac:grpSpMk id="23" creationId="{F97A11CA-2C90-D555-F350-1F3FD67E7C6C}"/>
          </ac:grpSpMkLst>
        </pc:grpChg>
      </pc:sldChg>
      <pc:sldChg chg="addSp delSp modSp add del mod ord modNotesTx">
        <pc:chgData name="Boukouvala Niki" userId="ecc517fc-7324-4a9c-84ab-82fcb6ccea8f" providerId="ADAL" clId="{59F867B6-A4CB-FE4C-92D5-8247AAE12533}" dt="2023-10-22T08:50:07.089" v="10397" actId="255"/>
        <pc:sldMkLst>
          <pc:docMk/>
          <pc:sldMk cId="1028731490" sldId="329"/>
        </pc:sldMkLst>
        <pc:spChg chg="mod">
          <ac:chgData name="Boukouvala Niki" userId="ecc517fc-7324-4a9c-84ab-82fcb6ccea8f" providerId="ADAL" clId="{59F867B6-A4CB-FE4C-92D5-8247AAE12533}" dt="2023-09-27T15:02:53.119" v="2389" actId="1076"/>
          <ac:spMkLst>
            <pc:docMk/>
            <pc:sldMk cId="1028731490" sldId="329"/>
            <ac:spMk id="2" creationId="{D6506184-9B0F-68E6-4131-9872F25E2478}"/>
          </ac:spMkLst>
        </pc:spChg>
        <pc:spChg chg="add del mod">
          <ac:chgData name="Boukouvala Niki" userId="ecc517fc-7324-4a9c-84ab-82fcb6ccea8f" providerId="ADAL" clId="{59F867B6-A4CB-FE4C-92D5-8247AAE12533}" dt="2023-10-10T11:22:04.803" v="7856" actId="478"/>
          <ac:spMkLst>
            <pc:docMk/>
            <pc:sldMk cId="1028731490" sldId="329"/>
            <ac:spMk id="3" creationId="{261A1A85-3308-1D2F-423B-AF267B47C353}"/>
          </ac:spMkLst>
        </pc:spChg>
        <pc:spChg chg="add del mod">
          <ac:chgData name="Boukouvala Niki" userId="ecc517fc-7324-4a9c-84ab-82fcb6ccea8f" providerId="ADAL" clId="{59F867B6-A4CB-FE4C-92D5-8247AAE12533}" dt="2023-10-10T11:22:00.348" v="7853" actId="478"/>
          <ac:spMkLst>
            <pc:docMk/>
            <pc:sldMk cId="1028731490" sldId="329"/>
            <ac:spMk id="4" creationId="{F3EB9683-B6B7-C03D-48FA-17BC3D66A43F}"/>
          </ac:spMkLst>
        </pc:spChg>
        <pc:spChg chg="add del mod">
          <ac:chgData name="Boukouvala Niki" userId="ecc517fc-7324-4a9c-84ab-82fcb6ccea8f" providerId="ADAL" clId="{59F867B6-A4CB-FE4C-92D5-8247AAE12533}" dt="2023-10-10T11:22:00.712" v="7854"/>
          <ac:spMkLst>
            <pc:docMk/>
            <pc:sldMk cId="1028731490" sldId="329"/>
            <ac:spMk id="5" creationId="{F7E9C449-BFAE-AC6B-4846-EBFB4FC63FE2}"/>
          </ac:spMkLst>
        </pc:spChg>
        <pc:spChg chg="add del mod">
          <ac:chgData name="Boukouvala Niki" userId="ecc517fc-7324-4a9c-84ab-82fcb6ccea8f" providerId="ADAL" clId="{59F867B6-A4CB-FE4C-92D5-8247AAE12533}" dt="2023-10-10T11:23:33.785" v="7858" actId="478"/>
          <ac:spMkLst>
            <pc:docMk/>
            <pc:sldMk cId="1028731490" sldId="329"/>
            <ac:spMk id="6" creationId="{1B72314D-A020-C344-020D-34531BBFA9E0}"/>
          </ac:spMkLst>
        </pc:spChg>
        <pc:spChg chg="mod">
          <ac:chgData name="Boukouvala Niki" userId="ecc517fc-7324-4a9c-84ab-82fcb6ccea8f" providerId="ADAL" clId="{59F867B6-A4CB-FE4C-92D5-8247AAE12533}" dt="2023-09-27T15:02:53.119" v="2389" actId="1076"/>
          <ac:spMkLst>
            <pc:docMk/>
            <pc:sldMk cId="1028731490" sldId="329"/>
            <ac:spMk id="6" creationId="{81FAD97A-6FC9-9975-BFA7-9035A5F57177}"/>
          </ac:spMkLst>
        </pc:spChg>
        <pc:spChg chg="add mod">
          <ac:chgData name="Boukouvala Niki" userId="ecc517fc-7324-4a9c-84ab-82fcb6ccea8f" providerId="ADAL" clId="{59F867B6-A4CB-FE4C-92D5-8247AAE12533}" dt="2023-10-10T11:23:36.834" v="7860" actId="14100"/>
          <ac:spMkLst>
            <pc:docMk/>
            <pc:sldMk cId="1028731490" sldId="329"/>
            <ac:spMk id="7" creationId="{8F9838D2-94A9-7C44-DC02-1D09C1C064E3}"/>
          </ac:spMkLst>
        </pc:spChg>
        <pc:spChg chg="del mod">
          <ac:chgData name="Boukouvala Niki" userId="ecc517fc-7324-4a9c-84ab-82fcb6ccea8f" providerId="ADAL" clId="{59F867B6-A4CB-FE4C-92D5-8247AAE12533}" dt="2023-09-27T15:03:44.909" v="2404" actId="21"/>
          <ac:spMkLst>
            <pc:docMk/>
            <pc:sldMk cId="1028731490" sldId="329"/>
            <ac:spMk id="10" creationId="{BA39FFD1-E57A-D33B-5FB8-2173873AD5D1}"/>
          </ac:spMkLst>
        </pc:spChg>
        <pc:spChg chg="mod">
          <ac:chgData name="Boukouvala Niki" userId="ecc517fc-7324-4a9c-84ab-82fcb6ccea8f" providerId="ADAL" clId="{59F867B6-A4CB-FE4C-92D5-8247AAE12533}" dt="2023-09-27T15:05:45.804" v="2428" actId="113"/>
          <ac:spMkLst>
            <pc:docMk/>
            <pc:sldMk cId="1028731490" sldId="329"/>
            <ac:spMk id="11" creationId="{A9C24E54-A2DC-87AC-C748-7DD38547ED9D}"/>
          </ac:spMkLst>
        </pc:spChg>
        <pc:spChg chg="mod">
          <ac:chgData name="Boukouvala Niki" userId="ecc517fc-7324-4a9c-84ab-82fcb6ccea8f" providerId="ADAL" clId="{59F867B6-A4CB-FE4C-92D5-8247AAE12533}" dt="2023-09-27T15:03:09.140" v="2394"/>
          <ac:spMkLst>
            <pc:docMk/>
            <pc:sldMk cId="1028731490" sldId="329"/>
            <ac:spMk id="13" creationId="{6611D2F2-BC64-B726-44FC-E096429F474D}"/>
          </ac:spMkLst>
        </pc:spChg>
        <pc:spChg chg="add del mod">
          <ac:chgData name="Boukouvala Niki" userId="ecc517fc-7324-4a9c-84ab-82fcb6ccea8f" providerId="ADAL" clId="{59F867B6-A4CB-FE4C-92D5-8247AAE12533}" dt="2023-10-10T11:22:00.112" v="7852" actId="21"/>
          <ac:spMkLst>
            <pc:docMk/>
            <pc:sldMk cId="1028731490" sldId="329"/>
            <ac:spMk id="14" creationId="{38D1D6AB-CDCB-AD8B-0B57-08AA7CEE3B8C}"/>
          </ac:spMkLst>
        </pc:spChg>
        <pc:spChg chg="add del mod">
          <ac:chgData name="Boukouvala Niki" userId="ecc517fc-7324-4a9c-84ab-82fcb6ccea8f" providerId="ADAL" clId="{59F867B6-A4CB-FE4C-92D5-8247AAE12533}" dt="2023-09-27T15:03:56.703" v="2409" actId="478"/>
          <ac:spMkLst>
            <pc:docMk/>
            <pc:sldMk cId="1028731490" sldId="329"/>
            <ac:spMk id="15" creationId="{20CE9700-7D06-0804-2A35-9B9DEC7FF12A}"/>
          </ac:spMkLst>
        </pc:spChg>
        <pc:spChg chg="add del mod">
          <ac:chgData name="Boukouvala Niki" userId="ecc517fc-7324-4a9c-84ab-82fcb6ccea8f" providerId="ADAL" clId="{59F867B6-A4CB-FE4C-92D5-8247AAE12533}" dt="2023-09-27T15:03:35.764" v="2400" actId="478"/>
          <ac:spMkLst>
            <pc:docMk/>
            <pc:sldMk cId="1028731490" sldId="329"/>
            <ac:spMk id="16" creationId="{9E0CDA25-45AC-C2E2-3D43-5D055ADE60C5}"/>
          </ac:spMkLst>
        </pc:spChg>
        <pc:spChg chg="add del mod">
          <ac:chgData name="Boukouvala Niki" userId="ecc517fc-7324-4a9c-84ab-82fcb6ccea8f" providerId="ADAL" clId="{59F867B6-A4CB-FE4C-92D5-8247AAE12533}" dt="2023-09-27T15:03:46.400" v="2405" actId="478"/>
          <ac:spMkLst>
            <pc:docMk/>
            <pc:sldMk cId="1028731490" sldId="329"/>
            <ac:spMk id="17" creationId="{F701EB4A-F153-0F7D-94F9-5C4761E597FF}"/>
          </ac:spMkLst>
        </pc:spChg>
        <pc:spChg chg="add del mod">
          <ac:chgData name="Boukouvala Niki" userId="ecc517fc-7324-4a9c-84ab-82fcb6ccea8f" providerId="ADAL" clId="{59F867B6-A4CB-FE4C-92D5-8247AAE12533}" dt="2023-10-10T11:22:02.732" v="7855" actId="21"/>
          <ac:spMkLst>
            <pc:docMk/>
            <pc:sldMk cId="1028731490" sldId="329"/>
            <ac:spMk id="18" creationId="{7239047F-345F-B842-DC88-442252F67EAC}"/>
          </ac:spMkLst>
        </pc:spChg>
        <pc:spChg chg="add del mod">
          <ac:chgData name="Boukouvala Niki" userId="ecc517fc-7324-4a9c-84ab-82fcb6ccea8f" providerId="ADAL" clId="{59F867B6-A4CB-FE4C-92D5-8247AAE12533}" dt="2023-09-27T15:04:16.465" v="2415" actId="478"/>
          <ac:spMkLst>
            <pc:docMk/>
            <pc:sldMk cId="1028731490" sldId="329"/>
            <ac:spMk id="19" creationId="{BBE125F5-0700-8D5F-6EA1-D987C8F70D92}"/>
          </ac:spMkLst>
        </pc:spChg>
        <pc:spChg chg="add del mod">
          <ac:chgData name="Boukouvala Niki" userId="ecc517fc-7324-4a9c-84ab-82fcb6ccea8f" providerId="ADAL" clId="{59F867B6-A4CB-FE4C-92D5-8247AAE12533}" dt="2023-09-27T15:04:18.071" v="2416" actId="478"/>
          <ac:spMkLst>
            <pc:docMk/>
            <pc:sldMk cId="1028731490" sldId="329"/>
            <ac:spMk id="20" creationId="{CEBA9F99-DF16-94B1-69B6-BF63DFA7A52F}"/>
          </ac:spMkLst>
        </pc:spChg>
        <pc:grpChg chg="del mod">
          <ac:chgData name="Boukouvala Niki" userId="ecc517fc-7324-4a9c-84ab-82fcb6ccea8f" providerId="ADAL" clId="{59F867B6-A4CB-FE4C-92D5-8247AAE12533}" dt="2023-09-27T15:03:08.510" v="2393" actId="478"/>
          <ac:grpSpMkLst>
            <pc:docMk/>
            <pc:sldMk cId="1028731490" sldId="329"/>
            <ac:grpSpMk id="4" creationId="{6542BDA9-25B6-0AB6-C7D9-46679A30FD9C}"/>
          </ac:grpSpMkLst>
        </pc:grpChg>
        <pc:grpChg chg="add mod">
          <ac:chgData name="Boukouvala Niki" userId="ecc517fc-7324-4a9c-84ab-82fcb6ccea8f" providerId="ADAL" clId="{59F867B6-A4CB-FE4C-92D5-8247AAE12533}" dt="2023-09-27T15:03:09.140" v="2394"/>
          <ac:grpSpMkLst>
            <pc:docMk/>
            <pc:sldMk cId="1028731490" sldId="329"/>
            <ac:grpSpMk id="9" creationId="{2D553215-47F5-D24E-134A-92EBAC7DE605}"/>
          </ac:grpSpMkLst>
        </pc:grpChg>
        <pc:picChg chg="del mod">
          <ac:chgData name="Boukouvala Niki" userId="ecc517fc-7324-4a9c-84ab-82fcb6ccea8f" providerId="ADAL" clId="{59F867B6-A4CB-FE4C-92D5-8247AAE12533}" dt="2023-09-27T15:03:08.510" v="2393" actId="478"/>
          <ac:picMkLst>
            <pc:docMk/>
            <pc:sldMk cId="1028731490" sldId="329"/>
            <ac:picMk id="3" creationId="{92703CCB-812C-FDC2-A529-9525829F577B}"/>
          </ac:picMkLst>
        </pc:picChg>
        <pc:picChg chg="mod">
          <ac:chgData name="Boukouvala Niki" userId="ecc517fc-7324-4a9c-84ab-82fcb6ccea8f" providerId="ADAL" clId="{59F867B6-A4CB-FE4C-92D5-8247AAE12533}" dt="2023-09-27T15:02:53.119" v="2389" actId="1076"/>
          <ac:picMkLst>
            <pc:docMk/>
            <pc:sldMk cId="1028731490" sldId="329"/>
            <ac:picMk id="5" creationId="{0FDD63B6-E8F4-730A-96F9-CD61913DF6F6}"/>
          </ac:picMkLst>
        </pc:picChg>
        <pc:picChg chg="del">
          <ac:chgData name="Boukouvala Niki" userId="ecc517fc-7324-4a9c-84ab-82fcb6ccea8f" providerId="ADAL" clId="{59F867B6-A4CB-FE4C-92D5-8247AAE12533}" dt="2023-09-27T15:02:43.710" v="2388" actId="478"/>
          <ac:picMkLst>
            <pc:docMk/>
            <pc:sldMk cId="1028731490" sldId="329"/>
            <ac:picMk id="7" creationId="{CFBE114F-B142-CAB6-3D22-5C336A9E2212}"/>
          </ac:picMkLst>
        </pc:picChg>
        <pc:picChg chg="add mod">
          <ac:chgData name="Boukouvala Niki" userId="ecc517fc-7324-4a9c-84ab-82fcb6ccea8f" providerId="ADAL" clId="{59F867B6-A4CB-FE4C-92D5-8247AAE12533}" dt="2023-09-27T15:03:09.140" v="2394"/>
          <ac:picMkLst>
            <pc:docMk/>
            <pc:sldMk cId="1028731490" sldId="329"/>
            <ac:picMk id="8" creationId="{32AAC972-1047-9C84-F34C-7A52896BF746}"/>
          </ac:picMkLst>
        </pc:picChg>
        <pc:picChg chg="mod">
          <ac:chgData name="Boukouvala Niki" userId="ecc517fc-7324-4a9c-84ab-82fcb6ccea8f" providerId="ADAL" clId="{59F867B6-A4CB-FE4C-92D5-8247AAE12533}" dt="2023-09-27T15:03:09.140" v="2394"/>
          <ac:picMkLst>
            <pc:docMk/>
            <pc:sldMk cId="1028731490" sldId="329"/>
            <ac:picMk id="12" creationId="{B2079281-06E4-09A1-E45F-6C9F93048077}"/>
          </ac:picMkLst>
        </pc:picChg>
        <pc:picChg chg="add mod">
          <ac:chgData name="Boukouvala Niki" userId="ecc517fc-7324-4a9c-84ab-82fcb6ccea8f" providerId="ADAL" clId="{59F867B6-A4CB-FE4C-92D5-8247AAE12533}" dt="2023-09-27T15:06:39.494" v="2441"/>
          <ac:picMkLst>
            <pc:docMk/>
            <pc:sldMk cId="1028731490" sldId="329"/>
            <ac:picMk id="21" creationId="{96C8F673-94E6-54DE-9F93-EEE0C721D137}"/>
          </ac:picMkLst>
        </pc:picChg>
        <pc:picChg chg="add del mod">
          <ac:chgData name="Boukouvala Niki" userId="ecc517fc-7324-4a9c-84ab-82fcb6ccea8f" providerId="ADAL" clId="{59F867B6-A4CB-FE4C-92D5-8247AAE12533}" dt="2023-09-27T15:06:39.212" v="2440" actId="478"/>
          <ac:picMkLst>
            <pc:docMk/>
            <pc:sldMk cId="1028731490" sldId="329"/>
            <ac:picMk id="3074" creationId="{12927E71-AAA9-CCCC-62C8-C86DA487673D}"/>
          </ac:picMkLst>
        </pc:picChg>
        <pc:picChg chg="add del mod">
          <ac:chgData name="Boukouvala Niki" userId="ecc517fc-7324-4a9c-84ab-82fcb6ccea8f" providerId="ADAL" clId="{59F867B6-A4CB-FE4C-92D5-8247AAE12533}" dt="2023-09-27T15:06:38.262" v="2439" actId="21"/>
          <ac:picMkLst>
            <pc:docMk/>
            <pc:sldMk cId="1028731490" sldId="329"/>
            <ac:picMk id="9218" creationId="{3B0B0B04-4BAA-886C-AE72-399BDD8BBAD1}"/>
          </ac:picMkLst>
        </pc:picChg>
      </pc:sldChg>
      <pc:sldChg chg="modSp add del mod ord modNotesTx">
        <pc:chgData name="Boukouvala Niki" userId="ecc517fc-7324-4a9c-84ab-82fcb6ccea8f" providerId="ADAL" clId="{59F867B6-A4CB-FE4C-92D5-8247AAE12533}" dt="2023-09-29T17:37:41.161" v="2752" actId="2696"/>
        <pc:sldMkLst>
          <pc:docMk/>
          <pc:sldMk cId="2528272022" sldId="330"/>
        </pc:sldMkLst>
        <pc:spChg chg="mod">
          <ac:chgData name="Boukouvala Niki" userId="ecc517fc-7324-4a9c-84ab-82fcb6ccea8f" providerId="ADAL" clId="{59F867B6-A4CB-FE4C-92D5-8247AAE12533}" dt="2023-09-29T17:20:53.766" v="2741"/>
          <ac:spMkLst>
            <pc:docMk/>
            <pc:sldMk cId="2528272022" sldId="330"/>
            <ac:spMk id="11" creationId="{A9C24E54-A2DC-87AC-C748-7DD38547ED9D}"/>
          </ac:spMkLst>
        </pc:spChg>
        <pc:spChg chg="mod">
          <ac:chgData name="Boukouvala Niki" userId="ecc517fc-7324-4a9c-84ab-82fcb6ccea8f" providerId="ADAL" clId="{59F867B6-A4CB-FE4C-92D5-8247AAE12533}" dt="2023-09-29T17:09:52.568" v="2559" actId="20577"/>
          <ac:spMkLst>
            <pc:docMk/>
            <pc:sldMk cId="2528272022" sldId="330"/>
            <ac:spMk id="14" creationId="{38D1D6AB-CDCB-AD8B-0B57-08AA7CEE3B8C}"/>
          </ac:spMkLst>
        </pc:spChg>
        <pc:spChg chg="mod">
          <ac:chgData name="Boukouvala Niki" userId="ecc517fc-7324-4a9c-84ab-82fcb6ccea8f" providerId="ADAL" clId="{59F867B6-A4CB-FE4C-92D5-8247AAE12533}" dt="2023-09-29T17:09:41.092" v="2554" actId="20577"/>
          <ac:spMkLst>
            <pc:docMk/>
            <pc:sldMk cId="2528272022" sldId="330"/>
            <ac:spMk id="15" creationId="{5DD51D2A-D51B-E8E0-EC03-75B9A6F3ACD1}"/>
          </ac:spMkLst>
        </pc:spChg>
      </pc:sldChg>
      <pc:sldChg chg="addSp delSp modSp add del mod ord modNotesTx">
        <pc:chgData name="Boukouvala Niki" userId="ecc517fc-7324-4a9c-84ab-82fcb6ccea8f" providerId="ADAL" clId="{59F867B6-A4CB-FE4C-92D5-8247AAE12533}" dt="2023-09-29T17:37:41.142" v="2751" actId="2696"/>
        <pc:sldMkLst>
          <pc:docMk/>
          <pc:sldMk cId="2266528861" sldId="331"/>
        </pc:sldMkLst>
        <pc:spChg chg="add del mod">
          <ac:chgData name="Boukouvala Niki" userId="ecc517fc-7324-4a9c-84ab-82fcb6ccea8f" providerId="ADAL" clId="{59F867B6-A4CB-FE4C-92D5-8247AAE12533}" dt="2023-09-29T17:12:53.986" v="2571" actId="21"/>
          <ac:spMkLst>
            <pc:docMk/>
            <pc:sldMk cId="2266528861" sldId="331"/>
            <ac:spMk id="2" creationId="{4DA045D5-B3D1-9560-C411-5282E01F3B5E}"/>
          </ac:spMkLst>
        </pc:spChg>
        <pc:spChg chg="add del mod">
          <ac:chgData name="Boukouvala Niki" userId="ecc517fc-7324-4a9c-84ab-82fcb6ccea8f" providerId="ADAL" clId="{59F867B6-A4CB-FE4C-92D5-8247AAE12533}" dt="2023-09-29T17:12:53.986" v="2571" actId="21"/>
          <ac:spMkLst>
            <pc:docMk/>
            <pc:sldMk cId="2266528861" sldId="331"/>
            <ac:spMk id="3" creationId="{5CB6538B-CCD2-0481-CC51-43E9AAAC9485}"/>
          </ac:spMkLst>
        </pc:spChg>
        <pc:spChg chg="del">
          <ac:chgData name="Boukouvala Niki" userId="ecc517fc-7324-4a9c-84ab-82fcb6ccea8f" providerId="ADAL" clId="{59F867B6-A4CB-FE4C-92D5-8247AAE12533}" dt="2023-09-29T17:12:55.346" v="2572" actId="478"/>
          <ac:spMkLst>
            <pc:docMk/>
            <pc:sldMk cId="2266528861" sldId="331"/>
            <ac:spMk id="4" creationId="{C4437915-D7DA-76AE-F6D1-9310FD6D7A39}"/>
          </ac:spMkLst>
        </pc:spChg>
        <pc:spChg chg="del">
          <ac:chgData name="Boukouvala Niki" userId="ecc517fc-7324-4a9c-84ab-82fcb6ccea8f" providerId="ADAL" clId="{59F867B6-A4CB-FE4C-92D5-8247AAE12533}" dt="2023-09-29T17:12:55.346" v="2572" actId="478"/>
          <ac:spMkLst>
            <pc:docMk/>
            <pc:sldMk cId="2266528861" sldId="331"/>
            <ac:spMk id="5" creationId="{BE6BCE41-CDA3-ED7E-5A40-A8BF2D59E135}"/>
          </ac:spMkLst>
        </pc:spChg>
        <pc:spChg chg="add mod">
          <ac:chgData name="Boukouvala Niki" userId="ecc517fc-7324-4a9c-84ab-82fcb6ccea8f" providerId="ADAL" clId="{59F867B6-A4CB-FE4C-92D5-8247AAE12533}" dt="2023-09-29T17:12:55.659" v="2573"/>
          <ac:spMkLst>
            <pc:docMk/>
            <pc:sldMk cId="2266528861" sldId="331"/>
            <ac:spMk id="6" creationId="{9B49B37C-6181-1F83-E2D9-0F001E419A75}"/>
          </ac:spMkLst>
        </pc:spChg>
        <pc:spChg chg="add mod">
          <ac:chgData name="Boukouvala Niki" userId="ecc517fc-7324-4a9c-84ab-82fcb6ccea8f" providerId="ADAL" clId="{59F867B6-A4CB-FE4C-92D5-8247AAE12533}" dt="2023-09-29T17:13:06.298" v="2582" actId="1038"/>
          <ac:spMkLst>
            <pc:docMk/>
            <pc:sldMk cId="2266528861" sldId="331"/>
            <ac:spMk id="7" creationId="{FE576CDA-1E86-87C0-6F10-9AD952A25BB3}"/>
          </ac:spMkLst>
        </pc:spChg>
        <pc:spChg chg="mod">
          <ac:chgData name="Boukouvala Niki" userId="ecc517fc-7324-4a9c-84ab-82fcb6ccea8f" providerId="ADAL" clId="{59F867B6-A4CB-FE4C-92D5-8247AAE12533}" dt="2023-09-29T17:19:19.057" v="2726" actId="20577"/>
          <ac:spMkLst>
            <pc:docMk/>
            <pc:sldMk cId="2266528861" sldId="331"/>
            <ac:spMk id="13" creationId="{F5249466-D3ED-A7DB-5974-A6DDDB7C67F9}"/>
          </ac:spMkLst>
        </pc:spChg>
        <pc:spChg chg="mod">
          <ac:chgData name="Boukouvala Niki" userId="ecc517fc-7324-4a9c-84ab-82fcb6ccea8f" providerId="ADAL" clId="{59F867B6-A4CB-FE4C-92D5-8247AAE12533}" dt="2023-09-29T17:13:33.241" v="2612" actId="20577"/>
          <ac:spMkLst>
            <pc:docMk/>
            <pc:sldMk cId="2266528861" sldId="331"/>
            <ac:spMk id="17" creationId="{C4561AF3-4558-8B9C-7413-4C3F390CF173}"/>
          </ac:spMkLst>
        </pc:spChg>
        <pc:spChg chg="mod">
          <ac:chgData name="Boukouvala Niki" userId="ecc517fc-7324-4a9c-84ab-82fcb6ccea8f" providerId="ADAL" clId="{59F867B6-A4CB-FE4C-92D5-8247AAE12533}" dt="2023-09-29T17:13:43.241" v="2630" actId="20577"/>
          <ac:spMkLst>
            <pc:docMk/>
            <pc:sldMk cId="2266528861" sldId="331"/>
            <ac:spMk id="21" creationId="{670EA51A-0950-2669-93A3-113164BF1F9B}"/>
          </ac:spMkLst>
        </pc:spChg>
        <pc:spChg chg="mod">
          <ac:chgData name="Boukouvala Niki" userId="ecc517fc-7324-4a9c-84ab-82fcb6ccea8f" providerId="ADAL" clId="{59F867B6-A4CB-FE4C-92D5-8247AAE12533}" dt="2023-09-29T17:14:27.338" v="2672" actId="1076"/>
          <ac:spMkLst>
            <pc:docMk/>
            <pc:sldMk cId="2266528861" sldId="331"/>
            <ac:spMk id="22" creationId="{0550483D-4853-8E67-BF82-0D993BBF8A06}"/>
          </ac:spMkLst>
        </pc:spChg>
        <pc:spChg chg="mod">
          <ac:chgData name="Boukouvala Niki" userId="ecc517fc-7324-4a9c-84ab-82fcb6ccea8f" providerId="ADAL" clId="{59F867B6-A4CB-FE4C-92D5-8247AAE12533}" dt="2023-09-29T17:14:43.242" v="2695" actId="20577"/>
          <ac:spMkLst>
            <pc:docMk/>
            <pc:sldMk cId="2266528861" sldId="331"/>
            <ac:spMk id="23" creationId="{0189771E-6BFC-D677-82E1-BC8F11911E4E}"/>
          </ac:spMkLst>
        </pc:spChg>
      </pc:sldChg>
      <pc:sldChg chg="addSp delSp modSp add mod ord modNotesTx">
        <pc:chgData name="Boukouvala Niki" userId="ecc517fc-7324-4a9c-84ab-82fcb6ccea8f" providerId="ADAL" clId="{59F867B6-A4CB-FE4C-92D5-8247AAE12533}" dt="2023-10-22T08:50:39.557" v="10421" actId="20577"/>
        <pc:sldMkLst>
          <pc:docMk/>
          <pc:sldMk cId="2167534321" sldId="332"/>
        </pc:sldMkLst>
        <pc:spChg chg="add mod">
          <ac:chgData name="Boukouvala Niki" userId="ecc517fc-7324-4a9c-84ab-82fcb6ccea8f" providerId="ADAL" clId="{59F867B6-A4CB-FE4C-92D5-8247AAE12533}" dt="2023-09-29T17:37:43.953" v="2754"/>
          <ac:spMkLst>
            <pc:docMk/>
            <pc:sldMk cId="2167534321" sldId="332"/>
            <ac:spMk id="2" creationId="{908C1634-C480-5242-56D3-D4A2DD0171B4}"/>
          </ac:spMkLst>
        </pc:spChg>
        <pc:spChg chg="add mod">
          <ac:chgData name="Boukouvala Niki" userId="ecc517fc-7324-4a9c-84ab-82fcb6ccea8f" providerId="ADAL" clId="{59F867B6-A4CB-FE4C-92D5-8247AAE12533}" dt="2023-09-29T17:37:43.953" v="2754"/>
          <ac:spMkLst>
            <pc:docMk/>
            <pc:sldMk cId="2167534321" sldId="332"/>
            <ac:spMk id="3" creationId="{E1A5730D-D3C2-4836-304C-DC06A0B65873}"/>
          </ac:spMkLst>
        </pc:spChg>
        <pc:spChg chg="del">
          <ac:chgData name="Boukouvala Niki" userId="ecc517fc-7324-4a9c-84ab-82fcb6ccea8f" providerId="ADAL" clId="{59F867B6-A4CB-FE4C-92D5-8247AAE12533}" dt="2023-09-29T17:37:43.661" v="2753" actId="478"/>
          <ac:spMkLst>
            <pc:docMk/>
            <pc:sldMk cId="2167534321" sldId="332"/>
            <ac:spMk id="4" creationId="{C4437915-D7DA-76AE-F6D1-9310FD6D7A39}"/>
          </ac:spMkLst>
        </pc:spChg>
        <pc:spChg chg="del">
          <ac:chgData name="Boukouvala Niki" userId="ecc517fc-7324-4a9c-84ab-82fcb6ccea8f" providerId="ADAL" clId="{59F867B6-A4CB-FE4C-92D5-8247AAE12533}" dt="2023-09-29T17:37:43.661" v="2753" actId="478"/>
          <ac:spMkLst>
            <pc:docMk/>
            <pc:sldMk cId="2167534321" sldId="332"/>
            <ac:spMk id="5" creationId="{BE6BCE41-CDA3-ED7E-5A40-A8BF2D59E135}"/>
          </ac:spMkLst>
        </pc:spChg>
        <pc:spChg chg="mod">
          <ac:chgData name="Boukouvala Niki" userId="ecc517fc-7324-4a9c-84ab-82fcb6ccea8f" providerId="ADAL" clId="{59F867B6-A4CB-FE4C-92D5-8247AAE12533}" dt="2023-09-29T18:48:18.653" v="3129" actId="1035"/>
          <ac:spMkLst>
            <pc:docMk/>
            <pc:sldMk cId="2167534321" sldId="332"/>
            <ac:spMk id="6" creationId="{9A87E2F3-1F02-2A1E-7303-A37730206325}"/>
          </ac:spMkLst>
        </pc:spChg>
        <pc:spChg chg="mod">
          <ac:chgData name="Boukouvala Niki" userId="ecc517fc-7324-4a9c-84ab-82fcb6ccea8f" providerId="ADAL" clId="{59F867B6-A4CB-FE4C-92D5-8247AAE12533}" dt="2023-09-30T15:06:27.231" v="6194" actId="207"/>
          <ac:spMkLst>
            <pc:docMk/>
            <pc:sldMk cId="2167534321" sldId="332"/>
            <ac:spMk id="7" creationId="{5A54F448-10FB-0ABA-EB55-D0F2F244FD71}"/>
          </ac:spMkLst>
        </pc:spChg>
      </pc:sldChg>
      <pc:sldChg chg="addSp delSp modSp add mod modNotesTx">
        <pc:chgData name="Boukouvala Niki" userId="ecc517fc-7324-4a9c-84ab-82fcb6ccea8f" providerId="ADAL" clId="{59F867B6-A4CB-FE4C-92D5-8247AAE12533}" dt="2023-10-22T08:50:47.901" v="10425" actId="207"/>
        <pc:sldMkLst>
          <pc:docMk/>
          <pc:sldMk cId="249804176" sldId="333"/>
        </pc:sldMkLst>
        <pc:spChg chg="del mod">
          <ac:chgData name="Boukouvala Niki" userId="ecc517fc-7324-4a9c-84ab-82fcb6ccea8f" providerId="ADAL" clId="{59F867B6-A4CB-FE4C-92D5-8247AAE12533}" dt="2023-09-29T19:18:34.207" v="3798" actId="478"/>
          <ac:spMkLst>
            <pc:docMk/>
            <pc:sldMk cId="249804176" sldId="333"/>
            <ac:spMk id="3" creationId="{E1A5730D-D3C2-4836-304C-DC06A0B65873}"/>
          </ac:spMkLst>
        </pc:spChg>
        <pc:spChg chg="add mod">
          <ac:chgData name="Boukouvala Niki" userId="ecc517fc-7324-4a9c-84ab-82fcb6ccea8f" providerId="ADAL" clId="{59F867B6-A4CB-FE4C-92D5-8247AAE12533}" dt="2023-09-29T19:18:34.496" v="3799"/>
          <ac:spMkLst>
            <pc:docMk/>
            <pc:sldMk cId="249804176" sldId="333"/>
            <ac:spMk id="5" creationId="{CE55A23F-D8AE-D5DA-D15D-3EE9ACB073B1}"/>
          </ac:spMkLst>
        </pc:spChg>
        <pc:spChg chg="del">
          <ac:chgData name="Boukouvala Niki" userId="ecc517fc-7324-4a9c-84ab-82fcb6ccea8f" providerId="ADAL" clId="{59F867B6-A4CB-FE4C-92D5-8247AAE12533}" dt="2023-09-29T17:43:32.751" v="2815" actId="478"/>
          <ac:spMkLst>
            <pc:docMk/>
            <pc:sldMk cId="249804176" sldId="333"/>
            <ac:spMk id="6" creationId="{9A87E2F3-1F02-2A1E-7303-A37730206325}"/>
          </ac:spMkLst>
        </pc:spChg>
        <pc:spChg chg="del">
          <ac:chgData name="Boukouvala Niki" userId="ecc517fc-7324-4a9c-84ab-82fcb6ccea8f" providerId="ADAL" clId="{59F867B6-A4CB-FE4C-92D5-8247AAE12533}" dt="2023-09-29T17:43:32.751" v="2815" actId="478"/>
          <ac:spMkLst>
            <pc:docMk/>
            <pc:sldMk cId="249804176" sldId="333"/>
            <ac:spMk id="7" creationId="{5A54F448-10FB-0ABA-EB55-D0F2F244FD71}"/>
          </ac:spMkLst>
        </pc:spChg>
        <pc:picChg chg="add del mod">
          <ac:chgData name="Boukouvala Niki" userId="ecc517fc-7324-4a9c-84ab-82fcb6ccea8f" providerId="ADAL" clId="{59F867B6-A4CB-FE4C-92D5-8247AAE12533}" dt="2023-09-29T17:46:30.971" v="2820"/>
          <ac:picMkLst>
            <pc:docMk/>
            <pc:sldMk cId="249804176" sldId="333"/>
            <ac:picMk id="4" creationId="{1F965952-B735-8A59-C9FB-98449CE8BB3A}"/>
          </ac:picMkLst>
        </pc:picChg>
        <pc:picChg chg="add mod">
          <ac:chgData name="Boukouvala Niki" userId="ecc517fc-7324-4a9c-84ab-82fcb6ccea8f" providerId="ADAL" clId="{59F867B6-A4CB-FE4C-92D5-8247AAE12533}" dt="2023-09-29T17:43:37.727" v="2818" actId="1076"/>
          <ac:picMkLst>
            <pc:docMk/>
            <pc:sldMk cId="249804176" sldId="333"/>
            <ac:picMk id="1026" creationId="{FD6F3FAB-E533-D3A5-24CF-7F7004638BE1}"/>
          </ac:picMkLst>
        </pc:picChg>
        <pc:picChg chg="add mod">
          <ac:chgData name="Boukouvala Niki" userId="ecc517fc-7324-4a9c-84ab-82fcb6ccea8f" providerId="ADAL" clId="{59F867B6-A4CB-FE4C-92D5-8247AAE12533}" dt="2023-09-29T17:46:40.894" v="2823" actId="1076"/>
          <ac:picMkLst>
            <pc:docMk/>
            <pc:sldMk cId="249804176" sldId="333"/>
            <ac:picMk id="1028" creationId="{7C63C9D8-94C1-A186-1E18-D865E7DF1673}"/>
          </ac:picMkLst>
        </pc:picChg>
        <pc:picChg chg="add del mod">
          <ac:chgData name="Boukouvala Niki" userId="ecc517fc-7324-4a9c-84ab-82fcb6ccea8f" providerId="ADAL" clId="{59F867B6-A4CB-FE4C-92D5-8247AAE12533}" dt="2023-09-29T17:55:53.757" v="2828" actId="478"/>
          <ac:picMkLst>
            <pc:docMk/>
            <pc:sldMk cId="249804176" sldId="333"/>
            <ac:picMk id="1030" creationId="{C4C43A33-1CD5-AC5A-61B8-AC8C6197CC9C}"/>
          </ac:picMkLst>
        </pc:picChg>
        <pc:picChg chg="add mod">
          <ac:chgData name="Boukouvala Niki" userId="ecc517fc-7324-4a9c-84ab-82fcb6ccea8f" providerId="ADAL" clId="{59F867B6-A4CB-FE4C-92D5-8247AAE12533}" dt="2023-09-29T17:58:29.940" v="2855" actId="1076"/>
          <ac:picMkLst>
            <pc:docMk/>
            <pc:sldMk cId="249804176" sldId="333"/>
            <ac:picMk id="1032" creationId="{A8624E60-88F7-A038-F7DC-CA36FD8D2401}"/>
          </ac:picMkLst>
        </pc:picChg>
        <pc:picChg chg="add del mod">
          <ac:chgData name="Boukouvala Niki" userId="ecc517fc-7324-4a9c-84ab-82fcb6ccea8f" providerId="ADAL" clId="{59F867B6-A4CB-FE4C-92D5-8247AAE12533}" dt="2023-09-29T18:01:29.314" v="2860" actId="478"/>
          <ac:picMkLst>
            <pc:docMk/>
            <pc:sldMk cId="249804176" sldId="333"/>
            <ac:picMk id="1034" creationId="{B7653D71-A13B-FD71-F96D-FD72AEAED954}"/>
          </ac:picMkLst>
        </pc:picChg>
        <pc:picChg chg="add mod">
          <ac:chgData name="Boukouvala Niki" userId="ecc517fc-7324-4a9c-84ab-82fcb6ccea8f" providerId="ADAL" clId="{59F867B6-A4CB-FE4C-92D5-8247AAE12533}" dt="2023-09-29T17:58:28.743" v="2854" actId="167"/>
          <ac:picMkLst>
            <pc:docMk/>
            <pc:sldMk cId="249804176" sldId="333"/>
            <ac:picMk id="1036" creationId="{0EE336A6-BC8E-DB6F-DDA0-F2670EFB1AE4}"/>
          </ac:picMkLst>
        </pc:picChg>
        <pc:picChg chg="add del mod">
          <ac:chgData name="Boukouvala Niki" userId="ecc517fc-7324-4a9c-84ab-82fcb6ccea8f" providerId="ADAL" clId="{59F867B6-A4CB-FE4C-92D5-8247AAE12533}" dt="2023-09-29T18:00:14.041" v="2859" actId="478"/>
          <ac:picMkLst>
            <pc:docMk/>
            <pc:sldMk cId="249804176" sldId="333"/>
            <ac:picMk id="1038" creationId="{42349107-4440-3C36-082C-E68ADB1C6EB8}"/>
          </ac:picMkLst>
        </pc:picChg>
        <pc:picChg chg="add mod">
          <ac:chgData name="Boukouvala Niki" userId="ecc517fc-7324-4a9c-84ab-82fcb6ccea8f" providerId="ADAL" clId="{59F867B6-A4CB-FE4C-92D5-8247AAE12533}" dt="2023-09-29T18:01:38.592" v="2864" actId="167"/>
          <ac:picMkLst>
            <pc:docMk/>
            <pc:sldMk cId="249804176" sldId="333"/>
            <ac:picMk id="1040" creationId="{573A3043-D34D-8DBF-F1BA-E0558F411A70}"/>
          </ac:picMkLst>
        </pc:picChg>
        <pc:picChg chg="add mod">
          <ac:chgData name="Boukouvala Niki" userId="ecc517fc-7324-4a9c-84ab-82fcb6ccea8f" providerId="ADAL" clId="{59F867B6-A4CB-FE4C-92D5-8247AAE12533}" dt="2023-09-29T18:07:35.869" v="2892" actId="1076"/>
          <ac:picMkLst>
            <pc:docMk/>
            <pc:sldMk cId="249804176" sldId="333"/>
            <ac:picMk id="1042" creationId="{804BF019-E977-453C-4094-BA8D9529567F}"/>
          </ac:picMkLst>
        </pc:picChg>
        <pc:picChg chg="add mod">
          <ac:chgData name="Boukouvala Niki" userId="ecc517fc-7324-4a9c-84ab-82fcb6ccea8f" providerId="ADAL" clId="{59F867B6-A4CB-FE4C-92D5-8247AAE12533}" dt="2023-09-29T18:07:27.932" v="2889" actId="1076"/>
          <ac:picMkLst>
            <pc:docMk/>
            <pc:sldMk cId="249804176" sldId="333"/>
            <ac:picMk id="1044" creationId="{D06A24F1-F7DC-ED3E-A1A8-8DD21F9BFD43}"/>
          </ac:picMkLst>
        </pc:picChg>
        <pc:picChg chg="add mod">
          <ac:chgData name="Boukouvala Niki" userId="ecc517fc-7324-4a9c-84ab-82fcb6ccea8f" providerId="ADAL" clId="{59F867B6-A4CB-FE4C-92D5-8247AAE12533}" dt="2023-09-29T18:08:30.198" v="2942" actId="1076"/>
          <ac:picMkLst>
            <pc:docMk/>
            <pc:sldMk cId="249804176" sldId="333"/>
            <ac:picMk id="1046" creationId="{C58357F0-5D8F-0433-10FE-33C075929334}"/>
          </ac:picMkLst>
        </pc:picChg>
      </pc:sldChg>
      <pc:sldChg chg="add del">
        <pc:chgData name="Boukouvala Niki" userId="ecc517fc-7324-4a9c-84ab-82fcb6ccea8f" providerId="ADAL" clId="{59F867B6-A4CB-FE4C-92D5-8247AAE12533}" dt="2023-09-29T18:08:59.514" v="2944" actId="2890"/>
        <pc:sldMkLst>
          <pc:docMk/>
          <pc:sldMk cId="1063447502" sldId="334"/>
        </pc:sldMkLst>
      </pc:sldChg>
      <pc:sldChg chg="addSp delSp modSp add mod modNotesTx">
        <pc:chgData name="Boukouvala Niki" userId="ecc517fc-7324-4a9c-84ab-82fcb6ccea8f" providerId="ADAL" clId="{59F867B6-A4CB-FE4C-92D5-8247AAE12533}" dt="2023-10-22T08:51:23.405" v="10429" actId="207"/>
        <pc:sldMkLst>
          <pc:docMk/>
          <pc:sldMk cId="2218389492" sldId="334"/>
        </pc:sldMkLst>
        <pc:spChg chg="add mod">
          <ac:chgData name="Boukouvala Niki" userId="ecc517fc-7324-4a9c-84ab-82fcb6ccea8f" providerId="ADAL" clId="{59F867B6-A4CB-FE4C-92D5-8247AAE12533}" dt="2023-10-03T14:08:38.088" v="7793" actId="404"/>
          <ac:spMkLst>
            <pc:docMk/>
            <pc:sldMk cId="2218389492" sldId="334"/>
            <ac:spMk id="6" creationId="{919E2B4E-C4AC-1109-F320-1C4B44589C48}"/>
          </ac:spMkLst>
        </pc:spChg>
        <pc:spChg chg="add mod">
          <ac:chgData name="Boukouvala Niki" userId="ecc517fc-7324-4a9c-84ab-82fcb6ccea8f" providerId="ADAL" clId="{59F867B6-A4CB-FE4C-92D5-8247AAE12533}" dt="2023-10-03T14:08:43.929" v="7794" actId="255"/>
          <ac:spMkLst>
            <pc:docMk/>
            <pc:sldMk cId="2218389492" sldId="334"/>
            <ac:spMk id="7" creationId="{E94D08BA-435C-399A-CEE6-70D208A1EEF2}"/>
          </ac:spMkLst>
        </pc:spChg>
        <pc:picChg chg="add mod">
          <ac:chgData name="Boukouvala Niki" userId="ecc517fc-7324-4a9c-84ab-82fcb6ccea8f" providerId="ADAL" clId="{59F867B6-A4CB-FE4C-92D5-8247AAE12533}" dt="2023-09-29T18:19:55.886" v="2999" actId="1076"/>
          <ac:picMkLst>
            <pc:docMk/>
            <pc:sldMk cId="2218389492" sldId="334"/>
            <ac:picMk id="4" creationId="{465F1483-7B8D-3553-6565-7448FCED6559}"/>
          </ac:picMkLst>
        </pc:picChg>
        <pc:picChg chg="add mod">
          <ac:chgData name="Boukouvala Niki" userId="ecc517fc-7324-4a9c-84ab-82fcb6ccea8f" providerId="ADAL" clId="{59F867B6-A4CB-FE4C-92D5-8247AAE12533}" dt="2023-09-29T18:20:24.789" v="3008" actId="1076"/>
          <ac:picMkLst>
            <pc:docMk/>
            <pc:sldMk cId="2218389492" sldId="334"/>
            <ac:picMk id="5" creationId="{E5CA2485-7717-F29C-39FE-603B0F87652E}"/>
          </ac:picMkLst>
        </pc:picChg>
        <pc:picChg chg="add del mod">
          <ac:chgData name="Boukouvala Niki" userId="ecc517fc-7324-4a9c-84ab-82fcb6ccea8f" providerId="ADAL" clId="{59F867B6-A4CB-FE4C-92D5-8247AAE12533}" dt="2023-09-29T18:25:48.095" v="3049" actId="478"/>
          <ac:picMkLst>
            <pc:docMk/>
            <pc:sldMk cId="2218389492" sldId="334"/>
            <ac:picMk id="8" creationId="{9AC506E1-13C5-4571-43F5-2948D5DB7BE2}"/>
          </ac:picMkLst>
        </pc:picChg>
        <pc:picChg chg="add mod">
          <ac:chgData name="Boukouvala Niki" userId="ecc517fc-7324-4a9c-84ab-82fcb6ccea8f" providerId="ADAL" clId="{59F867B6-A4CB-FE4C-92D5-8247AAE12533}" dt="2023-09-29T18:25:52.427" v="3052" actId="1076"/>
          <ac:picMkLst>
            <pc:docMk/>
            <pc:sldMk cId="2218389492" sldId="334"/>
            <ac:picMk id="9" creationId="{338DE3D8-5EED-33D5-793D-5BB07B8B7334}"/>
          </ac:picMkLst>
        </pc:picChg>
        <pc:picChg chg="add mod">
          <ac:chgData name="Boukouvala Niki" userId="ecc517fc-7324-4a9c-84ab-82fcb6ccea8f" providerId="ADAL" clId="{59F867B6-A4CB-FE4C-92D5-8247AAE12533}" dt="2023-09-29T18:26:54.660" v="3061" actId="167"/>
          <ac:picMkLst>
            <pc:docMk/>
            <pc:sldMk cId="2218389492" sldId="334"/>
            <ac:picMk id="10" creationId="{ABD07B27-8194-D70F-F73C-64192127A35B}"/>
          </ac:picMkLst>
        </pc:picChg>
        <pc:picChg chg="del">
          <ac:chgData name="Boukouvala Niki" userId="ecc517fc-7324-4a9c-84ab-82fcb6ccea8f" providerId="ADAL" clId="{59F867B6-A4CB-FE4C-92D5-8247AAE12533}" dt="2023-09-29T18:10:57.442" v="2960" actId="478"/>
          <ac:picMkLst>
            <pc:docMk/>
            <pc:sldMk cId="2218389492" sldId="334"/>
            <ac:picMk id="1026" creationId="{FD6F3FAB-E533-D3A5-24CF-7F7004638BE1}"/>
          </ac:picMkLst>
        </pc:picChg>
        <pc:picChg chg="del">
          <ac:chgData name="Boukouvala Niki" userId="ecc517fc-7324-4a9c-84ab-82fcb6ccea8f" providerId="ADAL" clId="{59F867B6-A4CB-FE4C-92D5-8247AAE12533}" dt="2023-09-29T18:16:54.779" v="2964" actId="478"/>
          <ac:picMkLst>
            <pc:docMk/>
            <pc:sldMk cId="2218389492" sldId="334"/>
            <ac:picMk id="1028" creationId="{7C63C9D8-94C1-A186-1E18-D865E7DF1673}"/>
          </ac:picMkLst>
        </pc:picChg>
        <pc:picChg chg="del">
          <ac:chgData name="Boukouvala Niki" userId="ecc517fc-7324-4a9c-84ab-82fcb6ccea8f" providerId="ADAL" clId="{59F867B6-A4CB-FE4C-92D5-8247AAE12533}" dt="2023-09-29T18:16:54.779" v="2964" actId="478"/>
          <ac:picMkLst>
            <pc:docMk/>
            <pc:sldMk cId="2218389492" sldId="334"/>
            <ac:picMk id="1032" creationId="{A8624E60-88F7-A038-F7DC-CA36FD8D2401}"/>
          </ac:picMkLst>
        </pc:picChg>
        <pc:picChg chg="del">
          <ac:chgData name="Boukouvala Niki" userId="ecc517fc-7324-4a9c-84ab-82fcb6ccea8f" providerId="ADAL" clId="{59F867B6-A4CB-FE4C-92D5-8247AAE12533}" dt="2023-09-29T18:16:54.779" v="2964" actId="478"/>
          <ac:picMkLst>
            <pc:docMk/>
            <pc:sldMk cId="2218389492" sldId="334"/>
            <ac:picMk id="1036" creationId="{0EE336A6-BC8E-DB6F-DDA0-F2670EFB1AE4}"/>
          </ac:picMkLst>
        </pc:picChg>
        <pc:picChg chg="del">
          <ac:chgData name="Boukouvala Niki" userId="ecc517fc-7324-4a9c-84ab-82fcb6ccea8f" providerId="ADAL" clId="{59F867B6-A4CB-FE4C-92D5-8247AAE12533}" dt="2023-09-29T18:16:54.779" v="2964" actId="478"/>
          <ac:picMkLst>
            <pc:docMk/>
            <pc:sldMk cId="2218389492" sldId="334"/>
            <ac:picMk id="1040" creationId="{573A3043-D34D-8DBF-F1BA-E0558F411A70}"/>
          </ac:picMkLst>
        </pc:picChg>
        <pc:picChg chg="del">
          <ac:chgData name="Boukouvala Niki" userId="ecc517fc-7324-4a9c-84ab-82fcb6ccea8f" providerId="ADAL" clId="{59F867B6-A4CB-FE4C-92D5-8247AAE12533}" dt="2023-09-29T18:16:54.779" v="2964" actId="478"/>
          <ac:picMkLst>
            <pc:docMk/>
            <pc:sldMk cId="2218389492" sldId="334"/>
            <ac:picMk id="1042" creationId="{804BF019-E977-453C-4094-BA8D9529567F}"/>
          </ac:picMkLst>
        </pc:picChg>
        <pc:picChg chg="del">
          <ac:chgData name="Boukouvala Niki" userId="ecc517fc-7324-4a9c-84ab-82fcb6ccea8f" providerId="ADAL" clId="{59F867B6-A4CB-FE4C-92D5-8247AAE12533}" dt="2023-09-29T18:16:54.779" v="2964" actId="478"/>
          <ac:picMkLst>
            <pc:docMk/>
            <pc:sldMk cId="2218389492" sldId="334"/>
            <ac:picMk id="1044" creationId="{D06A24F1-F7DC-ED3E-A1A8-8DD21F9BFD43}"/>
          </ac:picMkLst>
        </pc:picChg>
        <pc:picChg chg="del">
          <ac:chgData name="Boukouvala Niki" userId="ecc517fc-7324-4a9c-84ab-82fcb6ccea8f" providerId="ADAL" clId="{59F867B6-A4CB-FE4C-92D5-8247AAE12533}" dt="2023-09-29T18:16:54.779" v="2964" actId="478"/>
          <ac:picMkLst>
            <pc:docMk/>
            <pc:sldMk cId="2218389492" sldId="334"/>
            <ac:picMk id="1046" creationId="{C58357F0-5D8F-0433-10FE-33C075929334}"/>
          </ac:picMkLst>
        </pc:picChg>
        <pc:picChg chg="add mod">
          <ac:chgData name="Boukouvala Niki" userId="ecc517fc-7324-4a9c-84ab-82fcb6ccea8f" providerId="ADAL" clId="{59F867B6-A4CB-FE4C-92D5-8247AAE12533}" dt="2023-09-29T18:10:55.524" v="2959" actId="1036"/>
          <ac:picMkLst>
            <pc:docMk/>
            <pc:sldMk cId="2218389492" sldId="334"/>
            <ac:picMk id="3074" creationId="{8421E23B-CD78-E060-D602-10B936DCC5A1}"/>
          </ac:picMkLst>
        </pc:picChg>
      </pc:sldChg>
      <pc:sldChg chg="addSp delSp modSp add mod modNotesTx">
        <pc:chgData name="Boukouvala Niki" userId="ecc517fc-7324-4a9c-84ab-82fcb6ccea8f" providerId="ADAL" clId="{59F867B6-A4CB-FE4C-92D5-8247AAE12533}" dt="2023-10-22T08:51:31.725" v="10432" actId="255"/>
        <pc:sldMkLst>
          <pc:docMk/>
          <pc:sldMk cId="1133291386" sldId="335"/>
        </pc:sldMkLst>
        <pc:spChg chg="del">
          <ac:chgData name="Boukouvala Niki" userId="ecc517fc-7324-4a9c-84ab-82fcb6ccea8f" providerId="ADAL" clId="{59F867B6-A4CB-FE4C-92D5-8247AAE12533}" dt="2023-09-29T19:18:14.616" v="3788" actId="478"/>
          <ac:spMkLst>
            <pc:docMk/>
            <pc:sldMk cId="1133291386" sldId="335"/>
            <ac:spMk id="3" creationId="{E1A5730D-D3C2-4836-304C-DC06A0B65873}"/>
          </ac:spMkLst>
        </pc:spChg>
        <pc:spChg chg="del">
          <ac:chgData name="Boukouvala Niki" userId="ecc517fc-7324-4a9c-84ab-82fcb6ccea8f" providerId="ADAL" clId="{59F867B6-A4CB-FE4C-92D5-8247AAE12533}" dt="2023-09-29T18:47:03.232" v="3076" actId="478"/>
          <ac:spMkLst>
            <pc:docMk/>
            <pc:sldMk cId="1133291386" sldId="335"/>
            <ac:spMk id="6" creationId="{919E2B4E-C4AC-1109-F320-1C4B44589C48}"/>
          </ac:spMkLst>
        </pc:spChg>
        <pc:spChg chg="del">
          <ac:chgData name="Boukouvala Niki" userId="ecc517fc-7324-4a9c-84ab-82fcb6ccea8f" providerId="ADAL" clId="{59F867B6-A4CB-FE4C-92D5-8247AAE12533}" dt="2023-09-29T18:47:03.232" v="3076" actId="478"/>
          <ac:spMkLst>
            <pc:docMk/>
            <pc:sldMk cId="1133291386" sldId="335"/>
            <ac:spMk id="7" creationId="{E94D08BA-435C-399A-CEE6-70D208A1EEF2}"/>
          </ac:spMkLst>
        </pc:spChg>
        <pc:spChg chg="add mod">
          <ac:chgData name="Boukouvala Niki" userId="ecc517fc-7324-4a9c-84ab-82fcb6ccea8f" providerId="ADAL" clId="{59F867B6-A4CB-FE4C-92D5-8247AAE12533}" dt="2023-09-29T18:59:24.547" v="3449" actId="20577"/>
          <ac:spMkLst>
            <pc:docMk/>
            <pc:sldMk cId="1133291386" sldId="335"/>
            <ac:spMk id="13" creationId="{04CAA05E-1145-67A3-96F3-7AD126A20BAC}"/>
          </ac:spMkLst>
        </pc:spChg>
        <pc:spChg chg="add mod">
          <ac:chgData name="Boukouvala Niki" userId="ecc517fc-7324-4a9c-84ab-82fcb6ccea8f" providerId="ADAL" clId="{59F867B6-A4CB-FE4C-92D5-8247AAE12533}" dt="2023-09-29T18:52:39.268" v="3262" actId="122"/>
          <ac:spMkLst>
            <pc:docMk/>
            <pc:sldMk cId="1133291386" sldId="335"/>
            <ac:spMk id="14" creationId="{A0D8F590-1F1A-EBC7-0988-61F6BD5EFBAE}"/>
          </ac:spMkLst>
        </pc:spChg>
        <pc:spChg chg="add mod">
          <ac:chgData name="Boukouvala Niki" userId="ecc517fc-7324-4a9c-84ab-82fcb6ccea8f" providerId="ADAL" clId="{59F867B6-A4CB-FE4C-92D5-8247AAE12533}" dt="2023-09-29T18:58:27.185" v="3390" actId="404"/>
          <ac:spMkLst>
            <pc:docMk/>
            <pc:sldMk cId="1133291386" sldId="335"/>
            <ac:spMk id="16" creationId="{FE5947D2-F099-201A-4170-EA48DA377B40}"/>
          </ac:spMkLst>
        </pc:spChg>
        <pc:spChg chg="add mod">
          <ac:chgData name="Boukouvala Niki" userId="ecc517fc-7324-4a9c-84ab-82fcb6ccea8f" providerId="ADAL" clId="{59F867B6-A4CB-FE4C-92D5-8247AAE12533}" dt="2023-09-29T19:18:14.905" v="3789"/>
          <ac:spMkLst>
            <pc:docMk/>
            <pc:sldMk cId="1133291386" sldId="335"/>
            <ac:spMk id="17" creationId="{BD2C3D88-38F2-4C06-A7F7-F5C4C6ADE87D}"/>
          </ac:spMkLst>
        </pc:spChg>
        <pc:picChg chg="del">
          <ac:chgData name="Boukouvala Niki" userId="ecc517fc-7324-4a9c-84ab-82fcb6ccea8f" providerId="ADAL" clId="{59F867B6-A4CB-FE4C-92D5-8247AAE12533}" dt="2023-09-29T18:47:03.232" v="3076" actId="478"/>
          <ac:picMkLst>
            <pc:docMk/>
            <pc:sldMk cId="1133291386" sldId="335"/>
            <ac:picMk id="4" creationId="{465F1483-7B8D-3553-6565-7448FCED6559}"/>
          </ac:picMkLst>
        </pc:picChg>
        <pc:picChg chg="del">
          <ac:chgData name="Boukouvala Niki" userId="ecc517fc-7324-4a9c-84ab-82fcb6ccea8f" providerId="ADAL" clId="{59F867B6-A4CB-FE4C-92D5-8247AAE12533}" dt="2023-09-29T18:47:03.232" v="3076" actId="478"/>
          <ac:picMkLst>
            <pc:docMk/>
            <pc:sldMk cId="1133291386" sldId="335"/>
            <ac:picMk id="5" creationId="{E5CA2485-7717-F29C-39FE-603B0F87652E}"/>
          </ac:picMkLst>
        </pc:picChg>
        <pc:picChg chg="add mod">
          <ac:chgData name="Boukouvala Niki" userId="ecc517fc-7324-4a9c-84ab-82fcb6ccea8f" providerId="ADAL" clId="{59F867B6-A4CB-FE4C-92D5-8247AAE12533}" dt="2023-09-29T18:51:35.809" v="3244" actId="1076"/>
          <ac:picMkLst>
            <pc:docMk/>
            <pc:sldMk cId="1133291386" sldId="335"/>
            <ac:picMk id="8" creationId="{6501A166-41DB-7664-5F9D-3782A5AF4A27}"/>
          </ac:picMkLst>
        </pc:picChg>
        <pc:picChg chg="del">
          <ac:chgData name="Boukouvala Niki" userId="ecc517fc-7324-4a9c-84ab-82fcb6ccea8f" providerId="ADAL" clId="{59F867B6-A4CB-FE4C-92D5-8247AAE12533}" dt="2023-09-29T18:47:03.232" v="3076" actId="478"/>
          <ac:picMkLst>
            <pc:docMk/>
            <pc:sldMk cId="1133291386" sldId="335"/>
            <ac:picMk id="9" creationId="{338DE3D8-5EED-33D5-793D-5BB07B8B7334}"/>
          </ac:picMkLst>
        </pc:picChg>
        <pc:picChg chg="del">
          <ac:chgData name="Boukouvala Niki" userId="ecc517fc-7324-4a9c-84ab-82fcb6ccea8f" providerId="ADAL" clId="{59F867B6-A4CB-FE4C-92D5-8247AAE12533}" dt="2023-09-29T18:47:03.232" v="3076" actId="478"/>
          <ac:picMkLst>
            <pc:docMk/>
            <pc:sldMk cId="1133291386" sldId="335"/>
            <ac:picMk id="10" creationId="{ABD07B27-8194-D70F-F73C-64192127A35B}"/>
          </ac:picMkLst>
        </pc:picChg>
        <pc:picChg chg="del">
          <ac:chgData name="Boukouvala Niki" userId="ecc517fc-7324-4a9c-84ab-82fcb6ccea8f" providerId="ADAL" clId="{59F867B6-A4CB-FE4C-92D5-8247AAE12533}" dt="2023-09-29T18:47:03.232" v="3076" actId="478"/>
          <ac:picMkLst>
            <pc:docMk/>
            <pc:sldMk cId="1133291386" sldId="335"/>
            <ac:picMk id="3074" creationId="{8421E23B-CD78-E060-D602-10B936DCC5A1}"/>
          </ac:picMkLst>
        </pc:picChg>
        <pc:cxnChg chg="add del mod">
          <ac:chgData name="Boukouvala Niki" userId="ecc517fc-7324-4a9c-84ab-82fcb6ccea8f" providerId="ADAL" clId="{59F867B6-A4CB-FE4C-92D5-8247AAE12533}" dt="2023-10-01T09:54:50.829" v="7658" actId="478"/>
          <ac:cxnSpMkLst>
            <pc:docMk/>
            <pc:sldMk cId="1133291386" sldId="335"/>
            <ac:cxnSpMk id="12" creationId="{F9783A52-D8C8-8260-CAE0-BACB5DB7C89D}"/>
          </ac:cxnSpMkLst>
        </pc:cxnChg>
      </pc:sldChg>
      <pc:sldChg chg="addSp delSp modSp add mod modNotesTx">
        <pc:chgData name="Boukouvala Niki" userId="ecc517fc-7324-4a9c-84ab-82fcb6ccea8f" providerId="ADAL" clId="{59F867B6-A4CB-FE4C-92D5-8247AAE12533}" dt="2023-10-22T08:51:35.861" v="10433" actId="255"/>
        <pc:sldMkLst>
          <pc:docMk/>
          <pc:sldMk cId="1825175884" sldId="336"/>
        </pc:sldMkLst>
        <pc:spChg chg="del">
          <ac:chgData name="Boukouvala Niki" userId="ecc517fc-7324-4a9c-84ab-82fcb6ccea8f" providerId="ADAL" clId="{59F867B6-A4CB-FE4C-92D5-8247AAE12533}" dt="2023-09-29T19:18:18.352" v="3790" actId="478"/>
          <ac:spMkLst>
            <pc:docMk/>
            <pc:sldMk cId="1825175884" sldId="336"/>
            <ac:spMk id="3" creationId="{E1A5730D-D3C2-4836-304C-DC06A0B65873}"/>
          </ac:spMkLst>
        </pc:spChg>
        <pc:spChg chg="add mod">
          <ac:chgData name="Boukouvala Niki" userId="ecc517fc-7324-4a9c-84ab-82fcb6ccea8f" providerId="ADAL" clId="{59F867B6-A4CB-FE4C-92D5-8247AAE12533}" dt="2023-09-29T18:59:11.150" v="3446" actId="20577"/>
          <ac:spMkLst>
            <pc:docMk/>
            <pc:sldMk cId="1825175884" sldId="336"/>
            <ac:spMk id="6" creationId="{62330280-3A66-48E8-35B0-C2C9C3DAFCF9}"/>
          </ac:spMkLst>
        </pc:spChg>
        <pc:spChg chg="add mod">
          <ac:chgData name="Boukouvala Niki" userId="ecc517fc-7324-4a9c-84ab-82fcb6ccea8f" providerId="ADAL" clId="{59F867B6-A4CB-FE4C-92D5-8247AAE12533}" dt="2023-09-29T19:18:18.659" v="3791"/>
          <ac:spMkLst>
            <pc:docMk/>
            <pc:sldMk cId="1825175884" sldId="336"/>
            <ac:spMk id="7" creationId="{45F341D7-A919-0607-E0D8-E38014B0AF0A}"/>
          </ac:spMkLst>
        </pc:spChg>
        <pc:spChg chg="mod">
          <ac:chgData name="Boukouvala Niki" userId="ecc517fc-7324-4a9c-84ab-82fcb6ccea8f" providerId="ADAL" clId="{59F867B6-A4CB-FE4C-92D5-8247AAE12533}" dt="2023-09-29T18:58:38.061" v="3394" actId="20577"/>
          <ac:spMkLst>
            <pc:docMk/>
            <pc:sldMk cId="1825175884" sldId="336"/>
            <ac:spMk id="13" creationId="{04CAA05E-1145-67A3-96F3-7AD126A20BAC}"/>
          </ac:spMkLst>
        </pc:spChg>
        <pc:spChg chg="mod">
          <ac:chgData name="Boukouvala Niki" userId="ecc517fc-7324-4a9c-84ab-82fcb6ccea8f" providerId="ADAL" clId="{59F867B6-A4CB-FE4C-92D5-8247AAE12533}" dt="2023-09-29T18:54:19.801" v="3290" actId="20577"/>
          <ac:spMkLst>
            <pc:docMk/>
            <pc:sldMk cId="1825175884" sldId="336"/>
            <ac:spMk id="14" creationId="{A0D8F590-1F1A-EBC7-0988-61F6BD5EFBAE}"/>
          </ac:spMkLst>
        </pc:spChg>
        <pc:picChg chg="add del mod">
          <ac:chgData name="Boukouvala Niki" userId="ecc517fc-7324-4a9c-84ab-82fcb6ccea8f" providerId="ADAL" clId="{59F867B6-A4CB-FE4C-92D5-8247AAE12533}" dt="2023-09-29T18:53:45.504" v="3283" actId="21"/>
          <ac:picMkLst>
            <pc:docMk/>
            <pc:sldMk cId="1825175884" sldId="336"/>
            <ac:picMk id="4" creationId="{0A9E2DEA-72A9-4817-D7EF-6155E1701A59}"/>
          </ac:picMkLst>
        </pc:picChg>
        <pc:picChg chg="add mod">
          <ac:chgData name="Boukouvala Niki" userId="ecc517fc-7324-4a9c-84ab-82fcb6ccea8f" providerId="ADAL" clId="{59F867B6-A4CB-FE4C-92D5-8247AAE12533}" dt="2023-09-29T18:53:53.340" v="3286" actId="167"/>
          <ac:picMkLst>
            <pc:docMk/>
            <pc:sldMk cId="1825175884" sldId="336"/>
            <ac:picMk id="5" creationId="{6C8C4BAA-87D1-2EBA-719D-4A6D74B4B342}"/>
          </ac:picMkLst>
        </pc:picChg>
        <pc:picChg chg="del">
          <ac:chgData name="Boukouvala Niki" userId="ecc517fc-7324-4a9c-84ab-82fcb6ccea8f" providerId="ADAL" clId="{59F867B6-A4CB-FE4C-92D5-8247AAE12533}" dt="2023-09-29T18:53:46.586" v="3284" actId="478"/>
          <ac:picMkLst>
            <pc:docMk/>
            <pc:sldMk cId="1825175884" sldId="336"/>
            <ac:picMk id="8" creationId="{6501A166-41DB-7664-5F9D-3782A5AF4A27}"/>
          </ac:picMkLst>
        </pc:picChg>
        <pc:cxnChg chg="del">
          <ac:chgData name="Boukouvala Niki" userId="ecc517fc-7324-4a9c-84ab-82fcb6ccea8f" providerId="ADAL" clId="{59F867B6-A4CB-FE4C-92D5-8247AAE12533}" dt="2023-10-01T09:54:49.584" v="7657" actId="478"/>
          <ac:cxnSpMkLst>
            <pc:docMk/>
            <pc:sldMk cId="1825175884" sldId="336"/>
            <ac:cxnSpMk id="12" creationId="{F9783A52-D8C8-8260-CAE0-BACB5DB7C89D}"/>
          </ac:cxnSpMkLst>
        </pc:cxnChg>
      </pc:sldChg>
      <pc:sldChg chg="addSp delSp modSp add mod modNotesTx">
        <pc:chgData name="Boukouvala Niki" userId="ecc517fc-7324-4a9c-84ab-82fcb6ccea8f" providerId="ADAL" clId="{59F867B6-A4CB-FE4C-92D5-8247AAE12533}" dt="2023-10-22T08:51:42.070" v="10436" actId="255"/>
        <pc:sldMkLst>
          <pc:docMk/>
          <pc:sldMk cId="1411879146" sldId="337"/>
        </pc:sldMkLst>
        <pc:spChg chg="del">
          <ac:chgData name="Boukouvala Niki" userId="ecc517fc-7324-4a9c-84ab-82fcb6ccea8f" providerId="ADAL" clId="{59F867B6-A4CB-FE4C-92D5-8247AAE12533}" dt="2023-09-29T19:18:21.075" v="3792" actId="478"/>
          <ac:spMkLst>
            <pc:docMk/>
            <pc:sldMk cId="1411879146" sldId="337"/>
            <ac:spMk id="3" creationId="{E1A5730D-D3C2-4836-304C-DC06A0B65873}"/>
          </ac:spMkLst>
        </pc:spChg>
        <pc:spChg chg="add mod">
          <ac:chgData name="Boukouvala Niki" userId="ecc517fc-7324-4a9c-84ab-82fcb6ccea8f" providerId="ADAL" clId="{59F867B6-A4CB-FE4C-92D5-8247AAE12533}" dt="2023-09-29T19:00:20.730" v="3500" actId="20577"/>
          <ac:spMkLst>
            <pc:docMk/>
            <pc:sldMk cId="1411879146" sldId="337"/>
            <ac:spMk id="6" creationId="{6A3E36B8-414E-3896-A22C-FF5AD256625F}"/>
          </ac:spMkLst>
        </pc:spChg>
        <pc:spChg chg="add mod">
          <ac:chgData name="Boukouvala Niki" userId="ecc517fc-7324-4a9c-84ab-82fcb6ccea8f" providerId="ADAL" clId="{59F867B6-A4CB-FE4C-92D5-8247AAE12533}" dt="2023-10-03T14:09:09.839" v="7805" actId="3626"/>
          <ac:spMkLst>
            <pc:docMk/>
            <pc:sldMk cId="1411879146" sldId="337"/>
            <ac:spMk id="7" creationId="{175E7DAF-F8E5-11BF-0DD3-739147A9CD38}"/>
          </ac:spMkLst>
        </pc:spChg>
        <pc:spChg chg="add mod">
          <ac:chgData name="Boukouvala Niki" userId="ecc517fc-7324-4a9c-84ab-82fcb6ccea8f" providerId="ADAL" clId="{59F867B6-A4CB-FE4C-92D5-8247AAE12533}" dt="2023-09-29T19:18:21.374" v="3793"/>
          <ac:spMkLst>
            <pc:docMk/>
            <pc:sldMk cId="1411879146" sldId="337"/>
            <ac:spMk id="8" creationId="{FF38EE94-536F-56E9-6984-FDB238BDD01E}"/>
          </ac:spMkLst>
        </pc:spChg>
        <pc:spChg chg="mod">
          <ac:chgData name="Boukouvala Niki" userId="ecc517fc-7324-4a9c-84ab-82fcb6ccea8f" providerId="ADAL" clId="{59F867B6-A4CB-FE4C-92D5-8247AAE12533}" dt="2023-09-29T18:59:57.831" v="3472" actId="20577"/>
          <ac:spMkLst>
            <pc:docMk/>
            <pc:sldMk cId="1411879146" sldId="337"/>
            <ac:spMk id="13" creationId="{04CAA05E-1145-67A3-96F3-7AD126A20BAC}"/>
          </ac:spMkLst>
        </pc:spChg>
        <pc:spChg chg="mod">
          <ac:chgData name="Boukouvala Niki" userId="ecc517fc-7324-4a9c-84ab-82fcb6ccea8f" providerId="ADAL" clId="{59F867B6-A4CB-FE4C-92D5-8247AAE12533}" dt="2023-09-29T18:54:33.907" v="3300" actId="20577"/>
          <ac:spMkLst>
            <pc:docMk/>
            <pc:sldMk cId="1411879146" sldId="337"/>
            <ac:spMk id="14" creationId="{A0D8F590-1F1A-EBC7-0988-61F6BD5EFBAE}"/>
          </ac:spMkLst>
        </pc:spChg>
        <pc:picChg chg="add mod modCrop">
          <ac:chgData name="Boukouvala Niki" userId="ecc517fc-7324-4a9c-84ab-82fcb6ccea8f" providerId="ADAL" clId="{59F867B6-A4CB-FE4C-92D5-8247AAE12533}" dt="2023-09-29T18:56:23.110" v="3307" actId="167"/>
          <ac:picMkLst>
            <pc:docMk/>
            <pc:sldMk cId="1411879146" sldId="337"/>
            <ac:picMk id="4" creationId="{8A967D21-3E05-6975-BBAA-8C792CD41313}"/>
          </ac:picMkLst>
        </pc:picChg>
        <pc:picChg chg="del">
          <ac:chgData name="Boukouvala Niki" userId="ecc517fc-7324-4a9c-84ab-82fcb6ccea8f" providerId="ADAL" clId="{59F867B6-A4CB-FE4C-92D5-8247AAE12533}" dt="2023-09-29T18:56:24.274" v="3308" actId="478"/>
          <ac:picMkLst>
            <pc:docMk/>
            <pc:sldMk cId="1411879146" sldId="337"/>
            <ac:picMk id="5" creationId="{6C8C4BAA-87D1-2EBA-719D-4A6D74B4B342}"/>
          </ac:picMkLst>
        </pc:picChg>
        <pc:cxnChg chg="del">
          <ac:chgData name="Boukouvala Niki" userId="ecc517fc-7324-4a9c-84ab-82fcb6ccea8f" providerId="ADAL" clId="{59F867B6-A4CB-FE4C-92D5-8247AAE12533}" dt="2023-10-01T09:54:48.798" v="7656" actId="478"/>
          <ac:cxnSpMkLst>
            <pc:docMk/>
            <pc:sldMk cId="1411879146" sldId="337"/>
            <ac:cxnSpMk id="12" creationId="{F9783A52-D8C8-8260-CAE0-BACB5DB7C89D}"/>
          </ac:cxnSpMkLst>
        </pc:cxnChg>
      </pc:sldChg>
      <pc:sldChg chg="addSp delSp modSp add mod modNotesTx">
        <pc:chgData name="Boukouvala Niki" userId="ecc517fc-7324-4a9c-84ab-82fcb6ccea8f" providerId="ADAL" clId="{59F867B6-A4CB-FE4C-92D5-8247AAE12533}" dt="2023-10-22T08:51:49.406" v="10439" actId="207"/>
        <pc:sldMkLst>
          <pc:docMk/>
          <pc:sldMk cId="1908166903" sldId="338"/>
        </pc:sldMkLst>
        <pc:spChg chg="del">
          <ac:chgData name="Boukouvala Niki" userId="ecc517fc-7324-4a9c-84ab-82fcb6ccea8f" providerId="ADAL" clId="{59F867B6-A4CB-FE4C-92D5-8247AAE12533}" dt="2023-09-29T19:18:23.617" v="3794" actId="478"/>
          <ac:spMkLst>
            <pc:docMk/>
            <pc:sldMk cId="1908166903" sldId="338"/>
            <ac:spMk id="3" creationId="{E1A5730D-D3C2-4836-304C-DC06A0B65873}"/>
          </ac:spMkLst>
        </pc:spChg>
        <pc:spChg chg="mod">
          <ac:chgData name="Boukouvala Niki" userId="ecc517fc-7324-4a9c-84ab-82fcb6ccea8f" providerId="ADAL" clId="{59F867B6-A4CB-FE4C-92D5-8247AAE12533}" dt="2023-09-29T19:08:03.624" v="3596" actId="20577"/>
          <ac:spMkLst>
            <pc:docMk/>
            <pc:sldMk cId="1908166903" sldId="338"/>
            <ac:spMk id="6" creationId="{6A3E36B8-414E-3896-A22C-FF5AD256625F}"/>
          </ac:spMkLst>
        </pc:spChg>
        <pc:spChg chg="add mod">
          <ac:chgData name="Boukouvala Niki" userId="ecc517fc-7324-4a9c-84ab-82fcb6ccea8f" providerId="ADAL" clId="{59F867B6-A4CB-FE4C-92D5-8247AAE12533}" dt="2023-09-29T19:08:32.226" v="3626" actId="20577"/>
          <ac:spMkLst>
            <pc:docMk/>
            <pc:sldMk cId="1908166903" sldId="338"/>
            <ac:spMk id="8" creationId="{3F1D04CB-0A10-EE98-59B2-15A3FEA6A4D3}"/>
          </ac:spMkLst>
        </pc:spChg>
        <pc:spChg chg="add mod">
          <ac:chgData name="Boukouvala Niki" userId="ecc517fc-7324-4a9c-84ab-82fcb6ccea8f" providerId="ADAL" clId="{59F867B6-A4CB-FE4C-92D5-8247AAE12533}" dt="2023-10-03T14:09:23.541" v="7815" actId="255"/>
          <ac:spMkLst>
            <pc:docMk/>
            <pc:sldMk cId="1908166903" sldId="338"/>
            <ac:spMk id="9" creationId="{757AA58C-17B6-E2FA-3B42-AD241A2BF59D}"/>
          </ac:spMkLst>
        </pc:spChg>
        <pc:spChg chg="add mod">
          <ac:chgData name="Boukouvala Niki" userId="ecc517fc-7324-4a9c-84ab-82fcb6ccea8f" providerId="ADAL" clId="{59F867B6-A4CB-FE4C-92D5-8247AAE12533}" dt="2023-09-29T19:18:23.917" v="3795"/>
          <ac:spMkLst>
            <pc:docMk/>
            <pc:sldMk cId="1908166903" sldId="338"/>
            <ac:spMk id="10" creationId="{381C5717-76B9-C55C-0A4E-76A86EE1E90A}"/>
          </ac:spMkLst>
        </pc:spChg>
        <pc:spChg chg="mod">
          <ac:chgData name="Boukouvala Niki" userId="ecc517fc-7324-4a9c-84ab-82fcb6ccea8f" providerId="ADAL" clId="{59F867B6-A4CB-FE4C-92D5-8247AAE12533}" dt="2023-09-29T19:02:48.075" v="3540" actId="20577"/>
          <ac:spMkLst>
            <pc:docMk/>
            <pc:sldMk cId="1908166903" sldId="338"/>
            <ac:spMk id="13" creationId="{04CAA05E-1145-67A3-96F3-7AD126A20BAC}"/>
          </ac:spMkLst>
        </pc:spChg>
        <pc:spChg chg="mod">
          <ac:chgData name="Boukouvala Niki" userId="ecc517fc-7324-4a9c-84ab-82fcb6ccea8f" providerId="ADAL" clId="{59F867B6-A4CB-FE4C-92D5-8247AAE12533}" dt="2023-09-29T19:07:56.788" v="3594" actId="20577"/>
          <ac:spMkLst>
            <pc:docMk/>
            <pc:sldMk cId="1908166903" sldId="338"/>
            <ac:spMk id="14" creationId="{A0D8F590-1F1A-EBC7-0988-61F6BD5EFBAE}"/>
          </ac:spMkLst>
        </pc:spChg>
        <pc:picChg chg="del">
          <ac:chgData name="Boukouvala Niki" userId="ecc517fc-7324-4a9c-84ab-82fcb6ccea8f" providerId="ADAL" clId="{59F867B6-A4CB-FE4C-92D5-8247AAE12533}" dt="2023-09-29T19:07:41.073" v="3580" actId="478"/>
          <ac:picMkLst>
            <pc:docMk/>
            <pc:sldMk cId="1908166903" sldId="338"/>
            <ac:picMk id="4" creationId="{8A967D21-3E05-6975-BBAA-8C792CD41313}"/>
          </ac:picMkLst>
        </pc:picChg>
        <pc:picChg chg="add del mod modCrop">
          <ac:chgData name="Boukouvala Niki" userId="ecc517fc-7324-4a9c-84ab-82fcb6ccea8f" providerId="ADAL" clId="{59F867B6-A4CB-FE4C-92D5-8247AAE12533}" dt="2023-09-29T19:07:40.422" v="3579" actId="21"/>
          <ac:picMkLst>
            <pc:docMk/>
            <pc:sldMk cId="1908166903" sldId="338"/>
            <ac:picMk id="5" creationId="{BAB4ACAD-A625-8CD8-D27C-55FE49FEDE47}"/>
          </ac:picMkLst>
        </pc:picChg>
        <pc:picChg chg="add mod">
          <ac:chgData name="Boukouvala Niki" userId="ecc517fc-7324-4a9c-84ab-82fcb6ccea8f" providerId="ADAL" clId="{59F867B6-A4CB-FE4C-92D5-8247AAE12533}" dt="2023-09-29T19:07:48.480" v="3582" actId="167"/>
          <ac:picMkLst>
            <pc:docMk/>
            <pc:sldMk cId="1908166903" sldId="338"/>
            <ac:picMk id="7" creationId="{9D286FFC-20CF-1C54-CE6A-D4F509F0DCE6}"/>
          </ac:picMkLst>
        </pc:picChg>
        <pc:cxnChg chg="del">
          <ac:chgData name="Boukouvala Niki" userId="ecc517fc-7324-4a9c-84ab-82fcb6ccea8f" providerId="ADAL" clId="{59F867B6-A4CB-FE4C-92D5-8247AAE12533}" dt="2023-10-01T09:54:47.601" v="7655" actId="478"/>
          <ac:cxnSpMkLst>
            <pc:docMk/>
            <pc:sldMk cId="1908166903" sldId="338"/>
            <ac:cxnSpMk id="12" creationId="{F9783A52-D8C8-8260-CAE0-BACB5DB7C89D}"/>
          </ac:cxnSpMkLst>
        </pc:cxnChg>
      </pc:sldChg>
      <pc:sldChg chg="addSp delSp modSp add mod ord modNotesTx">
        <pc:chgData name="Boukouvala Niki" userId="ecc517fc-7324-4a9c-84ab-82fcb6ccea8f" providerId="ADAL" clId="{59F867B6-A4CB-FE4C-92D5-8247AAE12533}" dt="2023-10-22T08:51:53.703" v="10441" actId="207"/>
        <pc:sldMkLst>
          <pc:docMk/>
          <pc:sldMk cId="2112855873" sldId="339"/>
        </pc:sldMkLst>
        <pc:spChg chg="del">
          <ac:chgData name="Boukouvala Niki" userId="ecc517fc-7324-4a9c-84ab-82fcb6ccea8f" providerId="ADAL" clId="{59F867B6-A4CB-FE4C-92D5-8247AAE12533}" dt="2023-09-29T19:18:26.196" v="3796" actId="478"/>
          <ac:spMkLst>
            <pc:docMk/>
            <pc:sldMk cId="2112855873" sldId="339"/>
            <ac:spMk id="3" creationId="{E1A5730D-D3C2-4836-304C-DC06A0B65873}"/>
          </ac:spMkLst>
        </pc:spChg>
        <pc:spChg chg="add mod">
          <ac:chgData name="Boukouvala Niki" userId="ecc517fc-7324-4a9c-84ab-82fcb6ccea8f" providerId="ADAL" clId="{59F867B6-A4CB-FE4C-92D5-8247AAE12533}" dt="2023-09-29T19:18:26.496" v="3797"/>
          <ac:spMkLst>
            <pc:docMk/>
            <pc:sldMk cId="2112855873" sldId="339"/>
            <ac:spMk id="5" creationId="{98AA9B27-EE53-4E04-FE99-0B03EEAA100C}"/>
          </ac:spMkLst>
        </pc:spChg>
        <pc:spChg chg="mod">
          <ac:chgData name="Boukouvala Niki" userId="ecc517fc-7324-4a9c-84ab-82fcb6ccea8f" providerId="ADAL" clId="{59F867B6-A4CB-FE4C-92D5-8247AAE12533}" dt="2023-09-29T19:17:17.903" v="3787" actId="1076"/>
          <ac:spMkLst>
            <pc:docMk/>
            <pc:sldMk cId="2112855873" sldId="339"/>
            <ac:spMk id="6" creationId="{6A3E36B8-414E-3896-A22C-FF5AD256625F}"/>
          </ac:spMkLst>
        </pc:spChg>
        <pc:spChg chg="del">
          <ac:chgData name="Boukouvala Niki" userId="ecc517fc-7324-4a9c-84ab-82fcb6ccea8f" providerId="ADAL" clId="{59F867B6-A4CB-FE4C-92D5-8247AAE12533}" dt="2023-09-29T19:16:19.382" v="3702" actId="478"/>
          <ac:spMkLst>
            <pc:docMk/>
            <pc:sldMk cId="2112855873" sldId="339"/>
            <ac:spMk id="7" creationId="{175E7DAF-F8E5-11BF-0DD3-739147A9CD38}"/>
          </ac:spMkLst>
        </pc:spChg>
        <pc:spChg chg="del">
          <ac:chgData name="Boukouvala Niki" userId="ecc517fc-7324-4a9c-84ab-82fcb6ccea8f" providerId="ADAL" clId="{59F867B6-A4CB-FE4C-92D5-8247AAE12533}" dt="2023-09-29T19:17:15.532" v="3786" actId="478"/>
          <ac:spMkLst>
            <pc:docMk/>
            <pc:sldMk cId="2112855873" sldId="339"/>
            <ac:spMk id="13" creationId="{04CAA05E-1145-67A3-96F3-7AD126A20BAC}"/>
          </ac:spMkLst>
        </pc:spChg>
        <pc:spChg chg="mod">
          <ac:chgData name="Boukouvala Niki" userId="ecc517fc-7324-4a9c-84ab-82fcb6ccea8f" providerId="ADAL" clId="{59F867B6-A4CB-FE4C-92D5-8247AAE12533}" dt="2023-09-29T19:14:16.531" v="3683" actId="20577"/>
          <ac:spMkLst>
            <pc:docMk/>
            <pc:sldMk cId="2112855873" sldId="339"/>
            <ac:spMk id="14" creationId="{A0D8F590-1F1A-EBC7-0988-61F6BD5EFBAE}"/>
          </ac:spMkLst>
        </pc:spChg>
        <pc:picChg chg="del mod">
          <ac:chgData name="Boukouvala Niki" userId="ecc517fc-7324-4a9c-84ab-82fcb6ccea8f" providerId="ADAL" clId="{59F867B6-A4CB-FE4C-92D5-8247AAE12533}" dt="2023-09-29T19:15:56.241" v="3701" actId="478"/>
          <ac:picMkLst>
            <pc:docMk/>
            <pc:sldMk cId="2112855873" sldId="339"/>
            <ac:picMk id="4" creationId="{8A967D21-3E05-6975-BBAA-8C792CD41313}"/>
          </ac:picMkLst>
        </pc:picChg>
        <pc:picChg chg="add mod">
          <ac:chgData name="Boukouvala Niki" userId="ecc517fc-7324-4a9c-84ab-82fcb6ccea8f" providerId="ADAL" clId="{59F867B6-A4CB-FE4C-92D5-8247AAE12533}" dt="2023-09-29T19:15:55.007" v="3700" actId="167"/>
          <ac:picMkLst>
            <pc:docMk/>
            <pc:sldMk cId="2112855873" sldId="339"/>
            <ac:picMk id="13314" creationId="{3ABD47E3-0D44-D239-5EC4-ED6856E54CF5}"/>
          </ac:picMkLst>
        </pc:picChg>
        <pc:cxnChg chg="del">
          <ac:chgData name="Boukouvala Niki" userId="ecc517fc-7324-4a9c-84ab-82fcb6ccea8f" providerId="ADAL" clId="{59F867B6-A4CB-FE4C-92D5-8247AAE12533}" dt="2023-10-01T09:54:46.476" v="7654" actId="478"/>
          <ac:cxnSpMkLst>
            <pc:docMk/>
            <pc:sldMk cId="2112855873" sldId="339"/>
            <ac:cxnSpMk id="12" creationId="{F9783A52-D8C8-8260-CAE0-BACB5DB7C89D}"/>
          </ac:cxnSpMkLst>
        </pc:cxnChg>
      </pc:sldChg>
      <pc:sldChg chg="addSp delSp modSp add mod modNotesTx">
        <pc:chgData name="Boukouvala Niki" userId="ecc517fc-7324-4a9c-84ab-82fcb6ccea8f" providerId="ADAL" clId="{59F867B6-A4CB-FE4C-92D5-8247AAE12533}" dt="2023-10-22T08:52:01.407" v="10445" actId="20577"/>
        <pc:sldMkLst>
          <pc:docMk/>
          <pc:sldMk cId="2055223624" sldId="340"/>
        </pc:sldMkLst>
        <pc:spChg chg="mod">
          <ac:chgData name="Boukouvala Niki" userId="ecc517fc-7324-4a9c-84ab-82fcb6ccea8f" providerId="ADAL" clId="{59F867B6-A4CB-FE4C-92D5-8247AAE12533}" dt="2023-10-10T11:23:46.565" v="7862" actId="20577"/>
          <ac:spMkLst>
            <pc:docMk/>
            <pc:sldMk cId="2055223624" sldId="340"/>
            <ac:spMk id="2" creationId="{908C1634-C480-5242-56D3-D4A2DD0171B4}"/>
          </ac:spMkLst>
        </pc:spChg>
        <pc:spChg chg="add del mod">
          <ac:chgData name="Boukouvala Niki" userId="ecc517fc-7324-4a9c-84ab-82fcb6ccea8f" providerId="ADAL" clId="{59F867B6-A4CB-FE4C-92D5-8247AAE12533}" dt="2023-09-29T19:24:14.039" v="3827" actId="478"/>
          <ac:spMkLst>
            <pc:docMk/>
            <pc:sldMk cId="2055223624" sldId="340"/>
            <ac:spMk id="4" creationId="{138335A7-71EF-DCAD-0D4D-DA74BAA13650}"/>
          </ac:spMkLst>
        </pc:spChg>
        <pc:spChg chg="mod">
          <ac:chgData name="Boukouvala Niki" userId="ecc517fc-7324-4a9c-84ab-82fcb6ccea8f" providerId="ADAL" clId="{59F867B6-A4CB-FE4C-92D5-8247AAE12533}" dt="2023-09-29T19:33:50.897" v="4086" actId="20577"/>
          <ac:spMkLst>
            <pc:docMk/>
            <pc:sldMk cId="2055223624" sldId="340"/>
            <ac:spMk id="5" creationId="{98AA9B27-EE53-4E04-FE99-0B03EEAA100C}"/>
          </ac:spMkLst>
        </pc:spChg>
        <pc:spChg chg="del">
          <ac:chgData name="Boukouvala Niki" userId="ecc517fc-7324-4a9c-84ab-82fcb6ccea8f" providerId="ADAL" clId="{59F867B6-A4CB-FE4C-92D5-8247AAE12533}" dt="2023-09-29T19:22:39.626" v="3811" actId="478"/>
          <ac:spMkLst>
            <pc:docMk/>
            <pc:sldMk cId="2055223624" sldId="340"/>
            <ac:spMk id="6" creationId="{6A3E36B8-414E-3896-A22C-FF5AD256625F}"/>
          </ac:spMkLst>
        </pc:spChg>
        <pc:spChg chg="mod topLvl">
          <ac:chgData name="Boukouvala Niki" userId="ecc517fc-7324-4a9c-84ab-82fcb6ccea8f" providerId="ADAL" clId="{59F867B6-A4CB-FE4C-92D5-8247AAE12533}" dt="2023-09-29T19:31:00.312" v="4038"/>
          <ac:spMkLst>
            <pc:docMk/>
            <pc:sldMk cId="2055223624" sldId="340"/>
            <ac:spMk id="9" creationId="{C39FC6B8-D8E0-F6D8-AF3F-7E1015782676}"/>
          </ac:spMkLst>
        </pc:spChg>
        <pc:spChg chg="mod topLvl">
          <ac:chgData name="Boukouvala Niki" userId="ecc517fc-7324-4a9c-84ab-82fcb6ccea8f" providerId="ADAL" clId="{59F867B6-A4CB-FE4C-92D5-8247AAE12533}" dt="2023-09-29T19:31:00.312" v="4038"/>
          <ac:spMkLst>
            <pc:docMk/>
            <pc:sldMk cId="2055223624" sldId="340"/>
            <ac:spMk id="10" creationId="{405D2138-AA42-0BBE-9AF1-9E82AA634F6A}"/>
          </ac:spMkLst>
        </pc:spChg>
        <pc:spChg chg="mod topLvl">
          <ac:chgData name="Boukouvala Niki" userId="ecc517fc-7324-4a9c-84ab-82fcb6ccea8f" providerId="ADAL" clId="{59F867B6-A4CB-FE4C-92D5-8247AAE12533}" dt="2023-09-29T19:31:00.312" v="4038"/>
          <ac:spMkLst>
            <pc:docMk/>
            <pc:sldMk cId="2055223624" sldId="340"/>
            <ac:spMk id="11" creationId="{735D9124-04C1-9F5E-B83E-AC2DA920C0D7}"/>
          </ac:spMkLst>
        </pc:spChg>
        <pc:spChg chg="mod topLvl">
          <ac:chgData name="Boukouvala Niki" userId="ecc517fc-7324-4a9c-84ab-82fcb6ccea8f" providerId="ADAL" clId="{59F867B6-A4CB-FE4C-92D5-8247AAE12533}" dt="2023-09-29T19:31:00.312" v="4038"/>
          <ac:spMkLst>
            <pc:docMk/>
            <pc:sldMk cId="2055223624" sldId="340"/>
            <ac:spMk id="13" creationId="{9997A65A-2576-87E1-3940-CD97E87DDC57}"/>
          </ac:spMkLst>
        </pc:spChg>
        <pc:spChg chg="del">
          <ac:chgData name="Boukouvala Niki" userId="ecc517fc-7324-4a9c-84ab-82fcb6ccea8f" providerId="ADAL" clId="{59F867B6-A4CB-FE4C-92D5-8247AAE12533}" dt="2023-09-29T19:22:39.626" v="3811" actId="478"/>
          <ac:spMkLst>
            <pc:docMk/>
            <pc:sldMk cId="2055223624" sldId="340"/>
            <ac:spMk id="14" creationId="{A0D8F590-1F1A-EBC7-0988-61F6BD5EFBAE}"/>
          </ac:spMkLst>
        </pc:spChg>
        <pc:spChg chg="mod topLvl">
          <ac:chgData name="Boukouvala Niki" userId="ecc517fc-7324-4a9c-84ab-82fcb6ccea8f" providerId="ADAL" clId="{59F867B6-A4CB-FE4C-92D5-8247AAE12533}" dt="2023-09-29T19:31:00.312" v="4038"/>
          <ac:spMkLst>
            <pc:docMk/>
            <pc:sldMk cId="2055223624" sldId="340"/>
            <ac:spMk id="15" creationId="{78096C78-89E7-C7CB-7769-589A4D8FBB64}"/>
          </ac:spMkLst>
        </pc:spChg>
        <pc:spChg chg="del mod topLvl">
          <ac:chgData name="Boukouvala Niki" userId="ecc517fc-7324-4a9c-84ab-82fcb6ccea8f" providerId="ADAL" clId="{59F867B6-A4CB-FE4C-92D5-8247AAE12533}" dt="2023-09-29T19:26:24.886" v="3885" actId="478"/>
          <ac:spMkLst>
            <pc:docMk/>
            <pc:sldMk cId="2055223624" sldId="340"/>
            <ac:spMk id="16" creationId="{2671587C-5C3D-2498-4357-E1C07354ED78}"/>
          </ac:spMkLst>
        </pc:spChg>
        <pc:spChg chg="del mod topLvl">
          <ac:chgData name="Boukouvala Niki" userId="ecc517fc-7324-4a9c-84ab-82fcb6ccea8f" providerId="ADAL" clId="{59F867B6-A4CB-FE4C-92D5-8247AAE12533}" dt="2023-09-29T19:27:03.763" v="3911" actId="478"/>
          <ac:spMkLst>
            <pc:docMk/>
            <pc:sldMk cId="2055223624" sldId="340"/>
            <ac:spMk id="17" creationId="{8229CA66-6D49-2BE2-918B-733A997BA0A6}"/>
          </ac:spMkLst>
        </pc:spChg>
        <pc:spChg chg="mod topLvl">
          <ac:chgData name="Boukouvala Niki" userId="ecc517fc-7324-4a9c-84ab-82fcb6ccea8f" providerId="ADAL" clId="{59F867B6-A4CB-FE4C-92D5-8247AAE12533}" dt="2023-09-29T19:31:00.312" v="4038"/>
          <ac:spMkLst>
            <pc:docMk/>
            <pc:sldMk cId="2055223624" sldId="340"/>
            <ac:spMk id="21" creationId="{E976E58F-400D-1EFA-8593-4236E105207F}"/>
          </ac:spMkLst>
        </pc:spChg>
        <pc:spChg chg="mod topLvl">
          <ac:chgData name="Boukouvala Niki" userId="ecc517fc-7324-4a9c-84ab-82fcb6ccea8f" providerId="ADAL" clId="{59F867B6-A4CB-FE4C-92D5-8247AAE12533}" dt="2023-09-29T19:31:00.312" v="4038"/>
          <ac:spMkLst>
            <pc:docMk/>
            <pc:sldMk cId="2055223624" sldId="340"/>
            <ac:spMk id="22" creationId="{5188E104-2228-F591-F321-612FF33A9AF5}"/>
          </ac:spMkLst>
        </pc:spChg>
        <pc:spChg chg="mod topLvl">
          <ac:chgData name="Boukouvala Niki" userId="ecc517fc-7324-4a9c-84ab-82fcb6ccea8f" providerId="ADAL" clId="{59F867B6-A4CB-FE4C-92D5-8247AAE12533}" dt="2023-09-29T19:31:00.312" v="4038"/>
          <ac:spMkLst>
            <pc:docMk/>
            <pc:sldMk cId="2055223624" sldId="340"/>
            <ac:spMk id="23" creationId="{5CDC1B30-5E63-A261-1787-4A02520DA3A7}"/>
          </ac:spMkLst>
        </pc:spChg>
        <pc:spChg chg="add mod">
          <ac:chgData name="Boukouvala Niki" userId="ecc517fc-7324-4a9c-84ab-82fcb6ccea8f" providerId="ADAL" clId="{59F867B6-A4CB-FE4C-92D5-8247AAE12533}" dt="2023-09-29T19:25:06.278" v="3846" actId="1076"/>
          <ac:spMkLst>
            <pc:docMk/>
            <pc:sldMk cId="2055223624" sldId="340"/>
            <ac:spMk id="24" creationId="{1A1D950A-C0B1-38B2-9B5B-B73162ECFFF1}"/>
          </ac:spMkLst>
        </pc:spChg>
        <pc:spChg chg="add del">
          <ac:chgData name="Boukouvala Niki" userId="ecc517fc-7324-4a9c-84ab-82fcb6ccea8f" providerId="ADAL" clId="{59F867B6-A4CB-FE4C-92D5-8247AAE12533}" dt="2023-09-29T19:25:40.294" v="3853" actId="22"/>
          <ac:spMkLst>
            <pc:docMk/>
            <pc:sldMk cId="2055223624" sldId="340"/>
            <ac:spMk id="26" creationId="{B84AD483-65FD-BA9A-2325-FFC44CF60A4D}"/>
          </ac:spMkLst>
        </pc:spChg>
        <pc:spChg chg="add mod">
          <ac:chgData name="Boukouvala Niki" userId="ecc517fc-7324-4a9c-84ab-82fcb6ccea8f" providerId="ADAL" clId="{59F867B6-A4CB-FE4C-92D5-8247AAE12533}" dt="2023-09-29T19:31:00.312" v="4038"/>
          <ac:spMkLst>
            <pc:docMk/>
            <pc:sldMk cId="2055223624" sldId="340"/>
            <ac:spMk id="27" creationId="{E869D1F0-D0DB-3151-9DC7-DD1E2B5775B4}"/>
          </ac:spMkLst>
        </pc:spChg>
        <pc:spChg chg="add mod">
          <ac:chgData name="Boukouvala Niki" userId="ecc517fc-7324-4a9c-84ab-82fcb6ccea8f" providerId="ADAL" clId="{59F867B6-A4CB-FE4C-92D5-8247AAE12533}" dt="2023-09-29T19:31:00.312" v="4038"/>
          <ac:spMkLst>
            <pc:docMk/>
            <pc:sldMk cId="2055223624" sldId="340"/>
            <ac:spMk id="28" creationId="{D81C06C7-67DC-2E12-667B-AF482D678094}"/>
          </ac:spMkLst>
        </pc:spChg>
        <pc:spChg chg="add mod">
          <ac:chgData name="Boukouvala Niki" userId="ecc517fc-7324-4a9c-84ab-82fcb6ccea8f" providerId="ADAL" clId="{59F867B6-A4CB-FE4C-92D5-8247AAE12533}" dt="2023-09-29T19:31:00.312" v="4038"/>
          <ac:spMkLst>
            <pc:docMk/>
            <pc:sldMk cId="2055223624" sldId="340"/>
            <ac:spMk id="30" creationId="{095E4552-CB4F-2215-EB6A-C77B67A5E94E}"/>
          </ac:spMkLst>
        </pc:spChg>
        <pc:grpChg chg="add del mod">
          <ac:chgData name="Boukouvala Niki" userId="ecc517fc-7324-4a9c-84ab-82fcb6ccea8f" providerId="ADAL" clId="{59F867B6-A4CB-FE4C-92D5-8247AAE12533}" dt="2023-09-29T19:26:17.717" v="3884" actId="165"/>
          <ac:grpSpMkLst>
            <pc:docMk/>
            <pc:sldMk cId="2055223624" sldId="340"/>
            <ac:grpSpMk id="8" creationId="{EDAD3528-FC14-8B63-BA09-F3361C3430AA}"/>
          </ac:grpSpMkLst>
        </pc:grpChg>
        <pc:grpChg chg="add mod">
          <ac:chgData name="Boukouvala Niki" userId="ecc517fc-7324-4a9c-84ab-82fcb6ccea8f" providerId="ADAL" clId="{59F867B6-A4CB-FE4C-92D5-8247AAE12533}" dt="2023-09-29T19:31:00.312" v="4038"/>
          <ac:grpSpMkLst>
            <pc:docMk/>
            <pc:sldMk cId="2055223624" sldId="340"/>
            <ac:grpSpMk id="29" creationId="{B0DA6166-9D24-7BCE-0A9B-CD54D0B1AFA3}"/>
          </ac:grpSpMkLst>
        </pc:grpChg>
        <pc:picChg chg="del">
          <ac:chgData name="Boukouvala Niki" userId="ecc517fc-7324-4a9c-84ab-82fcb6ccea8f" providerId="ADAL" clId="{59F867B6-A4CB-FE4C-92D5-8247AAE12533}" dt="2023-09-29T19:22:39.626" v="3811" actId="478"/>
          <ac:picMkLst>
            <pc:docMk/>
            <pc:sldMk cId="2055223624" sldId="340"/>
            <ac:picMk id="13314" creationId="{3ABD47E3-0D44-D239-5EC4-ED6856E54CF5}"/>
          </ac:picMkLst>
        </pc:picChg>
        <pc:cxnChg chg="add mod">
          <ac:chgData name="Boukouvala Niki" userId="ecc517fc-7324-4a9c-84ab-82fcb6ccea8f" providerId="ADAL" clId="{59F867B6-A4CB-FE4C-92D5-8247AAE12533}" dt="2023-09-29T19:24:24.720" v="3828"/>
          <ac:cxnSpMkLst>
            <pc:docMk/>
            <pc:sldMk cId="2055223624" sldId="340"/>
            <ac:cxnSpMk id="7" creationId="{BD2F9A38-40D0-DB30-A4E0-E66780BCFDE5}"/>
          </ac:cxnSpMkLst>
        </pc:cxnChg>
        <pc:cxnChg chg="del">
          <ac:chgData name="Boukouvala Niki" userId="ecc517fc-7324-4a9c-84ab-82fcb6ccea8f" providerId="ADAL" clId="{59F867B6-A4CB-FE4C-92D5-8247AAE12533}" dt="2023-09-29T19:22:39.626" v="3811" actId="478"/>
          <ac:cxnSpMkLst>
            <pc:docMk/>
            <pc:sldMk cId="2055223624" sldId="340"/>
            <ac:cxnSpMk id="12" creationId="{F9783A52-D8C8-8260-CAE0-BACB5DB7C89D}"/>
          </ac:cxnSpMkLst>
        </pc:cxnChg>
      </pc:sldChg>
      <pc:sldChg chg="addSp delSp modSp add del mod ord modNotesTx">
        <pc:chgData name="Boukouvala Niki" userId="ecc517fc-7324-4a9c-84ab-82fcb6ccea8f" providerId="ADAL" clId="{59F867B6-A4CB-FE4C-92D5-8247AAE12533}" dt="2023-10-03T12:27:56.228" v="7776" actId="2696"/>
        <pc:sldMkLst>
          <pc:docMk/>
          <pc:sldMk cId="2335076598" sldId="341"/>
        </pc:sldMkLst>
        <pc:spChg chg="add del mod">
          <ac:chgData name="Boukouvala Niki" userId="ecc517fc-7324-4a9c-84ab-82fcb6ccea8f" providerId="ADAL" clId="{59F867B6-A4CB-FE4C-92D5-8247AAE12533}" dt="2023-10-03T12:25:33.660" v="7749"/>
          <ac:spMkLst>
            <pc:docMk/>
            <pc:sldMk cId="2335076598" sldId="341"/>
            <ac:spMk id="3" creationId="{9A6D76B8-1EDD-746E-30A4-4A1F849DABB1}"/>
          </ac:spMkLst>
        </pc:spChg>
        <pc:spChg chg="add del mod">
          <ac:chgData name="Boukouvala Niki" userId="ecc517fc-7324-4a9c-84ab-82fcb6ccea8f" providerId="ADAL" clId="{59F867B6-A4CB-FE4C-92D5-8247AAE12533}" dt="2023-09-29T19:33:25.828" v="4085"/>
          <ac:spMkLst>
            <pc:docMk/>
            <pc:sldMk cId="2335076598" sldId="341"/>
            <ac:spMk id="3" creationId="{A1061B34-364D-7217-6312-DA8FF0B3E31B}"/>
          </ac:spMkLst>
        </pc:spChg>
        <pc:spChg chg="add mod">
          <ac:chgData name="Boukouvala Niki" userId="ecc517fc-7324-4a9c-84ab-82fcb6ccea8f" providerId="ADAL" clId="{59F867B6-A4CB-FE4C-92D5-8247AAE12533}" dt="2023-09-29T19:34:31.323" v="4091" actId="1036"/>
          <ac:spMkLst>
            <pc:docMk/>
            <pc:sldMk cId="2335076598" sldId="341"/>
            <ac:spMk id="4" creationId="{02933E4F-8508-5D57-37B1-FBE3377590D6}"/>
          </ac:spMkLst>
        </pc:spChg>
        <pc:spChg chg="add del mod">
          <ac:chgData name="Boukouvala Niki" userId="ecc517fc-7324-4a9c-84ab-82fcb6ccea8f" providerId="ADAL" clId="{59F867B6-A4CB-FE4C-92D5-8247AAE12533}" dt="2023-10-03T12:25:38.918" v="7753" actId="21"/>
          <ac:spMkLst>
            <pc:docMk/>
            <pc:sldMk cId="2335076598" sldId="341"/>
            <ac:spMk id="5" creationId="{FC0A3CCD-C67E-8C3A-36E9-7F8C41E08454}"/>
          </ac:spMkLst>
        </pc:spChg>
        <pc:spChg chg="add mod">
          <ac:chgData name="Boukouvala Niki" userId="ecc517fc-7324-4a9c-84ab-82fcb6ccea8f" providerId="ADAL" clId="{59F867B6-A4CB-FE4C-92D5-8247AAE12533}" dt="2023-10-03T12:25:40.488" v="7755"/>
          <ac:spMkLst>
            <pc:docMk/>
            <pc:sldMk cId="2335076598" sldId="341"/>
            <ac:spMk id="6" creationId="{C84A477F-DFA6-04D5-F171-BEAE69C452C0}"/>
          </ac:spMkLst>
        </pc:spChg>
        <pc:spChg chg="mod">
          <ac:chgData name="Boukouvala Niki" userId="ecc517fc-7324-4a9c-84ab-82fcb6ccea8f" providerId="ADAL" clId="{59F867B6-A4CB-FE4C-92D5-8247AAE12533}" dt="2023-09-29T19:35:12.239" v="4098" actId="113"/>
          <ac:spMkLst>
            <pc:docMk/>
            <pc:sldMk cId="2335076598" sldId="341"/>
            <ac:spMk id="11" creationId="{A9C24E54-A2DC-87AC-C748-7DD38547ED9D}"/>
          </ac:spMkLst>
        </pc:spChg>
        <pc:spChg chg="add del">
          <ac:chgData name="Boukouvala Niki" userId="ecc517fc-7324-4a9c-84ab-82fcb6ccea8f" providerId="ADAL" clId="{59F867B6-A4CB-FE4C-92D5-8247AAE12533}" dt="2023-10-03T12:25:40.288" v="7754" actId="478"/>
          <ac:spMkLst>
            <pc:docMk/>
            <pc:sldMk cId="2335076598" sldId="341"/>
            <ac:spMk id="14" creationId="{38D1D6AB-CDCB-AD8B-0B57-08AA7CEE3B8C}"/>
          </ac:spMkLst>
        </pc:spChg>
        <pc:spChg chg="del">
          <ac:chgData name="Boukouvala Niki" userId="ecc517fc-7324-4a9c-84ab-82fcb6ccea8f" providerId="ADAL" clId="{59F867B6-A4CB-FE4C-92D5-8247AAE12533}" dt="2023-09-29T19:34:28.990" v="4090" actId="478"/>
          <ac:spMkLst>
            <pc:docMk/>
            <pc:sldMk cId="2335076598" sldId="341"/>
            <ac:spMk id="18" creationId="{7239047F-345F-B842-DC88-442252F67EAC}"/>
          </ac:spMkLst>
        </pc:spChg>
        <pc:picChg chg="mod">
          <ac:chgData name="Boukouvala Niki" userId="ecc517fc-7324-4a9c-84ab-82fcb6ccea8f" providerId="ADAL" clId="{59F867B6-A4CB-FE4C-92D5-8247AAE12533}" dt="2023-09-29T19:37:32.109" v="4101" actId="1076"/>
          <ac:picMkLst>
            <pc:docMk/>
            <pc:sldMk cId="2335076598" sldId="341"/>
            <ac:picMk id="21" creationId="{96C8F673-94E6-54DE-9F93-EEE0C721D137}"/>
          </ac:picMkLst>
        </pc:picChg>
        <pc:picChg chg="add mod">
          <ac:chgData name="Boukouvala Niki" userId="ecc517fc-7324-4a9c-84ab-82fcb6ccea8f" providerId="ADAL" clId="{59F867B6-A4CB-FE4C-92D5-8247AAE12533}" dt="2023-09-29T19:37:48.282" v="4106" actId="18131"/>
          <ac:picMkLst>
            <pc:docMk/>
            <pc:sldMk cId="2335076598" sldId="341"/>
            <ac:picMk id="15362" creationId="{A851F0CB-DCA7-DBB1-A719-0C376A199064}"/>
          </ac:picMkLst>
        </pc:picChg>
      </pc:sldChg>
      <pc:sldChg chg="addSp delSp modSp add mod ord modNotesTx">
        <pc:chgData name="Boukouvala Niki" userId="ecc517fc-7324-4a9c-84ab-82fcb6ccea8f" providerId="ADAL" clId="{59F867B6-A4CB-FE4C-92D5-8247AAE12533}" dt="2023-10-22T08:52:11.250" v="10449" actId="20577"/>
        <pc:sldMkLst>
          <pc:docMk/>
          <pc:sldMk cId="2801491926" sldId="342"/>
        </pc:sldMkLst>
        <pc:spChg chg="add del mod">
          <ac:chgData name="Boukouvala Niki" userId="ecc517fc-7324-4a9c-84ab-82fcb6ccea8f" providerId="ADAL" clId="{59F867B6-A4CB-FE4C-92D5-8247AAE12533}" dt="2023-10-10T11:24:00.891" v="7867" actId="478"/>
          <ac:spMkLst>
            <pc:docMk/>
            <pc:sldMk cId="2801491926" sldId="342"/>
            <ac:spMk id="8" creationId="{7D7CFB78-F7C2-9D44-FCC6-79711A7EC8AC}"/>
          </ac:spMkLst>
        </pc:spChg>
        <pc:spChg chg="add mod">
          <ac:chgData name="Boukouvala Niki" userId="ecc517fc-7324-4a9c-84ab-82fcb6ccea8f" providerId="ADAL" clId="{59F867B6-A4CB-FE4C-92D5-8247AAE12533}" dt="2023-09-29T19:53:29.973" v="4359" actId="1076"/>
          <ac:spMkLst>
            <pc:docMk/>
            <pc:sldMk cId="2801491926" sldId="342"/>
            <ac:spMk id="9" creationId="{1518CF4A-8EFA-7326-EB85-1A0C23070EC7}"/>
          </ac:spMkLst>
        </pc:spChg>
        <pc:spChg chg="add del mod">
          <ac:chgData name="Boukouvala Niki" userId="ecc517fc-7324-4a9c-84ab-82fcb6ccea8f" providerId="ADAL" clId="{59F867B6-A4CB-FE4C-92D5-8247AAE12533}" dt="2023-10-10T11:24:00.891" v="7867" actId="478"/>
          <ac:spMkLst>
            <pc:docMk/>
            <pc:sldMk cId="2801491926" sldId="342"/>
            <ac:spMk id="10" creationId="{719A06F3-A511-7BAC-B0A7-0E346EC73144}"/>
          </ac:spMkLst>
        </pc:spChg>
        <pc:spChg chg="add del mod">
          <ac:chgData name="Boukouvala Niki" userId="ecc517fc-7324-4a9c-84ab-82fcb6ccea8f" providerId="ADAL" clId="{59F867B6-A4CB-FE4C-92D5-8247AAE12533}" dt="2023-09-29T19:53:46.012" v="4362" actId="478"/>
          <ac:spMkLst>
            <pc:docMk/>
            <pc:sldMk cId="2801491926" sldId="342"/>
            <ac:spMk id="10" creationId="{B824CCAB-968E-CB7D-7173-EFC4A4A152E9}"/>
          </ac:spMkLst>
        </pc:spChg>
        <pc:spChg chg="mod">
          <ac:chgData name="Boukouvala Niki" userId="ecc517fc-7324-4a9c-84ab-82fcb6ccea8f" providerId="ADAL" clId="{59F867B6-A4CB-FE4C-92D5-8247AAE12533}" dt="2023-09-29T19:53:44.600" v="4361" actId="1076"/>
          <ac:spMkLst>
            <pc:docMk/>
            <pc:sldMk cId="2801491926" sldId="342"/>
            <ac:spMk id="11" creationId="{A9C24E54-A2DC-87AC-C748-7DD38547ED9D}"/>
          </ac:spMkLst>
        </pc:spChg>
        <pc:spChg chg="mod">
          <ac:chgData name="Boukouvala Niki" userId="ecc517fc-7324-4a9c-84ab-82fcb6ccea8f" providerId="ADAL" clId="{59F867B6-A4CB-FE4C-92D5-8247AAE12533}" dt="2023-10-10T11:23:54.331" v="7865" actId="1076"/>
          <ac:spMkLst>
            <pc:docMk/>
            <pc:sldMk cId="2801491926" sldId="342"/>
            <ac:spMk id="14" creationId="{38D1D6AB-CDCB-AD8B-0B57-08AA7CEE3B8C}"/>
          </ac:spMkLst>
        </pc:spChg>
        <pc:spChg chg="mod">
          <ac:chgData name="Boukouvala Niki" userId="ecc517fc-7324-4a9c-84ab-82fcb6ccea8f" providerId="ADAL" clId="{59F867B6-A4CB-FE4C-92D5-8247AAE12533}" dt="2023-10-10T11:24:05.154" v="7868" actId="14100"/>
          <ac:spMkLst>
            <pc:docMk/>
            <pc:sldMk cId="2801491926" sldId="342"/>
            <ac:spMk id="15" creationId="{5DD51D2A-D51B-E8E0-EC03-75B9A6F3ACD1}"/>
          </ac:spMkLst>
        </pc:spChg>
        <pc:picChg chg="add mod">
          <ac:chgData name="Boukouvala Niki" userId="ecc517fc-7324-4a9c-84ab-82fcb6ccea8f" providerId="ADAL" clId="{59F867B6-A4CB-FE4C-92D5-8247AAE12533}" dt="2023-09-29T19:50:07.195" v="4245"/>
          <ac:picMkLst>
            <pc:docMk/>
            <pc:sldMk cId="2801491926" sldId="342"/>
            <ac:picMk id="7" creationId="{0E1C6705-1271-D369-13A7-D3663FE50359}"/>
          </ac:picMkLst>
        </pc:picChg>
        <pc:picChg chg="del mod">
          <ac:chgData name="Boukouvala Niki" userId="ecc517fc-7324-4a9c-84ab-82fcb6ccea8f" providerId="ADAL" clId="{59F867B6-A4CB-FE4C-92D5-8247AAE12533}" dt="2023-09-29T19:50:06.579" v="4244" actId="478"/>
          <ac:picMkLst>
            <pc:docMk/>
            <pc:sldMk cId="2801491926" sldId="342"/>
            <ac:picMk id="8" creationId="{1B72F2A0-2CDB-2909-B476-60C1D346C68E}"/>
          </ac:picMkLst>
        </pc:picChg>
        <pc:picChg chg="add del mod">
          <ac:chgData name="Boukouvala Niki" userId="ecc517fc-7324-4a9c-84ab-82fcb6ccea8f" providerId="ADAL" clId="{59F867B6-A4CB-FE4C-92D5-8247AAE12533}" dt="2023-09-29T19:50:06.105" v="4243" actId="21"/>
          <ac:picMkLst>
            <pc:docMk/>
            <pc:sldMk cId="2801491926" sldId="342"/>
            <ac:picMk id="16386" creationId="{E53C51D2-1C68-67C6-2CAF-165A4DB69025}"/>
          </ac:picMkLst>
        </pc:picChg>
      </pc:sldChg>
      <pc:sldChg chg="addSp delSp modSp add mod ord modNotesTx">
        <pc:chgData name="Boukouvala Niki" userId="ecc517fc-7324-4a9c-84ab-82fcb6ccea8f" providerId="ADAL" clId="{59F867B6-A4CB-FE4C-92D5-8247AAE12533}" dt="2023-10-22T08:52:21.556" v="10452" actId="207"/>
        <pc:sldMkLst>
          <pc:docMk/>
          <pc:sldMk cId="1150759849" sldId="343"/>
        </pc:sldMkLst>
        <pc:spChg chg="mod">
          <ac:chgData name="Boukouvala Niki" userId="ecc517fc-7324-4a9c-84ab-82fcb6ccea8f" providerId="ADAL" clId="{59F867B6-A4CB-FE4C-92D5-8247AAE12533}" dt="2023-09-29T19:55:57.139" v="4375" actId="14100"/>
          <ac:spMkLst>
            <pc:docMk/>
            <pc:sldMk cId="1150759849" sldId="343"/>
            <ac:spMk id="2" creationId="{908C1634-C480-5242-56D3-D4A2DD0171B4}"/>
          </ac:spMkLst>
        </pc:spChg>
        <pc:spChg chg="add mod">
          <ac:chgData name="Boukouvala Niki" userId="ecc517fc-7324-4a9c-84ab-82fcb6ccea8f" providerId="ADAL" clId="{59F867B6-A4CB-FE4C-92D5-8247AAE12533}" dt="2023-09-29T19:58:47.116" v="4520" actId="14100"/>
          <ac:spMkLst>
            <pc:docMk/>
            <pc:sldMk cId="1150759849" sldId="343"/>
            <ac:spMk id="3" creationId="{30A65ED7-78AF-496B-50CD-A7112EA37492}"/>
          </ac:spMkLst>
        </pc:spChg>
        <pc:spChg chg="add mod">
          <ac:chgData name="Boukouvala Niki" userId="ecc517fc-7324-4a9c-84ab-82fcb6ccea8f" providerId="ADAL" clId="{59F867B6-A4CB-FE4C-92D5-8247AAE12533}" dt="2023-09-29T19:58:47.116" v="4520" actId="14100"/>
          <ac:spMkLst>
            <pc:docMk/>
            <pc:sldMk cId="1150759849" sldId="343"/>
            <ac:spMk id="4" creationId="{32BA51F2-0622-4831-964A-6C92AB4EFEFC}"/>
          </ac:spMkLst>
        </pc:spChg>
        <pc:spChg chg="mod">
          <ac:chgData name="Boukouvala Niki" userId="ecc517fc-7324-4a9c-84ab-82fcb6ccea8f" providerId="ADAL" clId="{59F867B6-A4CB-FE4C-92D5-8247AAE12533}" dt="2023-09-29T19:56:18.607" v="4382" actId="113"/>
          <ac:spMkLst>
            <pc:docMk/>
            <pc:sldMk cId="1150759849" sldId="343"/>
            <ac:spMk id="5" creationId="{98AA9B27-EE53-4E04-FE99-0B03EEAA100C}"/>
          </ac:spMkLst>
        </pc:spChg>
        <pc:spChg chg="add mod">
          <ac:chgData name="Boukouvala Niki" userId="ecc517fc-7324-4a9c-84ab-82fcb6ccea8f" providerId="ADAL" clId="{59F867B6-A4CB-FE4C-92D5-8247AAE12533}" dt="2023-09-29T19:58:47.116" v="4520" actId="14100"/>
          <ac:spMkLst>
            <pc:docMk/>
            <pc:sldMk cId="1150759849" sldId="343"/>
            <ac:spMk id="6" creationId="{D08C7801-DA10-A463-E008-6051149DD9FF}"/>
          </ac:spMkLst>
        </pc:spChg>
        <pc:spChg chg="add del mod">
          <ac:chgData name="Boukouvala Niki" userId="ecc517fc-7324-4a9c-84ab-82fcb6ccea8f" providerId="ADAL" clId="{59F867B6-A4CB-FE4C-92D5-8247AAE12533}" dt="2023-10-10T11:24:09.703" v="7870"/>
          <ac:spMkLst>
            <pc:docMk/>
            <pc:sldMk cId="1150759849" sldId="343"/>
            <ac:spMk id="8" creationId="{2746F6C8-75EA-4135-E469-BAD61155966C}"/>
          </ac:spMkLst>
        </pc:spChg>
        <pc:spChg chg="add mod">
          <ac:chgData name="Boukouvala Niki" userId="ecc517fc-7324-4a9c-84ab-82fcb6ccea8f" providerId="ADAL" clId="{59F867B6-A4CB-FE4C-92D5-8247AAE12533}" dt="2023-09-29T19:58:20.881" v="4490" actId="571"/>
          <ac:spMkLst>
            <pc:docMk/>
            <pc:sldMk cId="1150759849" sldId="343"/>
            <ac:spMk id="8" creationId="{53C9A41C-4056-C7C9-7E3F-5AB0560C1635}"/>
          </ac:spMkLst>
        </pc:spChg>
        <pc:spChg chg="mod">
          <ac:chgData name="Boukouvala Niki" userId="ecc517fc-7324-4a9c-84ab-82fcb6ccea8f" providerId="ADAL" clId="{59F867B6-A4CB-FE4C-92D5-8247AAE12533}" dt="2023-09-29T19:58:24.127" v="4491" actId="571"/>
          <ac:spMkLst>
            <pc:docMk/>
            <pc:sldMk cId="1150759849" sldId="343"/>
            <ac:spMk id="9" creationId="{C39FC6B8-D8E0-F6D8-AF3F-7E1015782676}"/>
          </ac:spMkLst>
        </pc:spChg>
        <pc:spChg chg="mod">
          <ac:chgData name="Boukouvala Niki" userId="ecc517fc-7324-4a9c-84ab-82fcb6ccea8f" providerId="ADAL" clId="{59F867B6-A4CB-FE4C-92D5-8247AAE12533}" dt="2023-09-29T19:58:24.127" v="4491" actId="571"/>
          <ac:spMkLst>
            <pc:docMk/>
            <pc:sldMk cId="1150759849" sldId="343"/>
            <ac:spMk id="10" creationId="{405D2138-AA42-0BBE-9AF1-9E82AA634F6A}"/>
          </ac:spMkLst>
        </pc:spChg>
        <pc:spChg chg="mod">
          <ac:chgData name="Boukouvala Niki" userId="ecc517fc-7324-4a9c-84ab-82fcb6ccea8f" providerId="ADAL" clId="{59F867B6-A4CB-FE4C-92D5-8247AAE12533}" dt="2023-09-29T19:58:24.127" v="4491" actId="571"/>
          <ac:spMkLst>
            <pc:docMk/>
            <pc:sldMk cId="1150759849" sldId="343"/>
            <ac:spMk id="11" creationId="{735D9124-04C1-9F5E-B83E-AC2DA920C0D7}"/>
          </ac:spMkLst>
        </pc:spChg>
        <pc:spChg chg="add mod">
          <ac:chgData name="Boukouvala Niki" userId="ecc517fc-7324-4a9c-84ab-82fcb6ccea8f" providerId="ADAL" clId="{59F867B6-A4CB-FE4C-92D5-8247AAE12533}" dt="2023-09-29T19:58:47.116" v="4520" actId="14100"/>
          <ac:spMkLst>
            <pc:docMk/>
            <pc:sldMk cId="1150759849" sldId="343"/>
            <ac:spMk id="12" creationId="{38365899-211B-9373-ECC2-DB92A9405ABA}"/>
          </ac:spMkLst>
        </pc:spChg>
        <pc:spChg chg="mod">
          <ac:chgData name="Boukouvala Niki" userId="ecc517fc-7324-4a9c-84ab-82fcb6ccea8f" providerId="ADAL" clId="{59F867B6-A4CB-FE4C-92D5-8247AAE12533}" dt="2023-09-29T19:58:24.127" v="4491" actId="571"/>
          <ac:spMkLst>
            <pc:docMk/>
            <pc:sldMk cId="1150759849" sldId="343"/>
            <ac:spMk id="13" creationId="{9997A65A-2576-87E1-3940-CD97E87DDC57}"/>
          </ac:spMkLst>
        </pc:spChg>
        <pc:spChg chg="add del mod">
          <ac:chgData name="Boukouvala Niki" userId="ecc517fc-7324-4a9c-84ab-82fcb6ccea8f" providerId="ADAL" clId="{59F867B6-A4CB-FE4C-92D5-8247AAE12533}" dt="2023-10-10T11:24:09.703" v="7870"/>
          <ac:spMkLst>
            <pc:docMk/>
            <pc:sldMk cId="1150759849" sldId="343"/>
            <ac:spMk id="14" creationId="{E4694100-6441-F2C9-0F94-D1540901D20D}"/>
          </ac:spMkLst>
        </pc:spChg>
        <pc:spChg chg="mod">
          <ac:chgData name="Boukouvala Niki" userId="ecc517fc-7324-4a9c-84ab-82fcb6ccea8f" providerId="ADAL" clId="{59F867B6-A4CB-FE4C-92D5-8247AAE12533}" dt="2023-09-29T19:58:24.127" v="4491" actId="571"/>
          <ac:spMkLst>
            <pc:docMk/>
            <pc:sldMk cId="1150759849" sldId="343"/>
            <ac:spMk id="15" creationId="{78096C78-89E7-C7CB-7769-589A4D8FBB64}"/>
          </ac:spMkLst>
        </pc:spChg>
        <pc:spChg chg="add del mod">
          <ac:chgData name="Boukouvala Niki" userId="ecc517fc-7324-4a9c-84ab-82fcb6ccea8f" providerId="ADAL" clId="{59F867B6-A4CB-FE4C-92D5-8247AAE12533}" dt="2023-10-10T11:24:16.693" v="7872"/>
          <ac:spMkLst>
            <pc:docMk/>
            <pc:sldMk cId="1150759849" sldId="343"/>
            <ac:spMk id="16" creationId="{A3383BBD-2FA0-95BC-83D6-514473734CA5}"/>
          </ac:spMkLst>
        </pc:spChg>
        <pc:spChg chg="add del mod">
          <ac:chgData name="Boukouvala Niki" userId="ecc517fc-7324-4a9c-84ab-82fcb6ccea8f" providerId="ADAL" clId="{59F867B6-A4CB-FE4C-92D5-8247AAE12533}" dt="2023-10-10T11:24:16.693" v="7872"/>
          <ac:spMkLst>
            <pc:docMk/>
            <pc:sldMk cId="1150759849" sldId="343"/>
            <ac:spMk id="17" creationId="{D7CBFEDF-4414-4B38-BB18-4B34DF776F55}"/>
          </ac:spMkLst>
        </pc:spChg>
        <pc:spChg chg="mod">
          <ac:chgData name="Boukouvala Niki" userId="ecc517fc-7324-4a9c-84ab-82fcb6ccea8f" providerId="ADAL" clId="{59F867B6-A4CB-FE4C-92D5-8247AAE12533}" dt="2023-09-29T19:58:47.116" v="4520" actId="14100"/>
          <ac:spMkLst>
            <pc:docMk/>
            <pc:sldMk cId="1150759849" sldId="343"/>
            <ac:spMk id="21" creationId="{E976E58F-400D-1EFA-8593-4236E105207F}"/>
          </ac:spMkLst>
        </pc:spChg>
        <pc:spChg chg="del">
          <ac:chgData name="Boukouvala Niki" userId="ecc517fc-7324-4a9c-84ab-82fcb6ccea8f" providerId="ADAL" clId="{59F867B6-A4CB-FE4C-92D5-8247AAE12533}" dt="2023-09-29T19:57:37.786" v="4411" actId="478"/>
          <ac:spMkLst>
            <pc:docMk/>
            <pc:sldMk cId="1150759849" sldId="343"/>
            <ac:spMk id="22" creationId="{5188E104-2228-F591-F321-612FF33A9AF5}"/>
          </ac:spMkLst>
        </pc:spChg>
        <pc:spChg chg="add del mod">
          <ac:chgData name="Boukouvala Niki" userId="ecc517fc-7324-4a9c-84ab-82fcb6ccea8f" providerId="ADAL" clId="{59F867B6-A4CB-FE4C-92D5-8247AAE12533}" dt="2023-10-10T11:24:24.219" v="7874"/>
          <ac:spMkLst>
            <pc:docMk/>
            <pc:sldMk cId="1150759849" sldId="343"/>
            <ac:spMk id="22" creationId="{B2C8A3E7-B311-8E87-56E3-EE36B35A003E}"/>
          </ac:spMkLst>
        </pc:spChg>
        <pc:spChg chg="add del mod">
          <ac:chgData name="Boukouvala Niki" userId="ecc517fc-7324-4a9c-84ab-82fcb6ccea8f" providerId="ADAL" clId="{59F867B6-A4CB-FE4C-92D5-8247AAE12533}" dt="2023-10-10T11:24:24.219" v="7874"/>
          <ac:spMkLst>
            <pc:docMk/>
            <pc:sldMk cId="1150759849" sldId="343"/>
            <ac:spMk id="23" creationId="{11075252-0FAB-FAED-B02B-C65BE51AD883}"/>
          </ac:spMkLst>
        </pc:spChg>
        <pc:spChg chg="del">
          <ac:chgData name="Boukouvala Niki" userId="ecc517fc-7324-4a9c-84ab-82fcb6ccea8f" providerId="ADAL" clId="{59F867B6-A4CB-FE4C-92D5-8247AAE12533}" dt="2023-09-29T19:57:37.786" v="4411" actId="478"/>
          <ac:spMkLst>
            <pc:docMk/>
            <pc:sldMk cId="1150759849" sldId="343"/>
            <ac:spMk id="23" creationId="{5CDC1B30-5E63-A261-1787-4A02520DA3A7}"/>
          </ac:spMkLst>
        </pc:spChg>
        <pc:spChg chg="mod">
          <ac:chgData name="Boukouvala Niki" userId="ecc517fc-7324-4a9c-84ab-82fcb6ccea8f" providerId="ADAL" clId="{59F867B6-A4CB-FE4C-92D5-8247AAE12533}" dt="2023-09-29T19:57:08.352" v="4385" actId="1076"/>
          <ac:spMkLst>
            <pc:docMk/>
            <pc:sldMk cId="1150759849" sldId="343"/>
            <ac:spMk id="24" creationId="{1A1D950A-C0B1-38B2-9B5B-B73162ECFFF1}"/>
          </ac:spMkLst>
        </pc:spChg>
        <pc:spChg chg="del">
          <ac:chgData name="Boukouvala Niki" userId="ecc517fc-7324-4a9c-84ab-82fcb6ccea8f" providerId="ADAL" clId="{59F867B6-A4CB-FE4C-92D5-8247AAE12533}" dt="2023-09-29T19:57:37.786" v="4411" actId="478"/>
          <ac:spMkLst>
            <pc:docMk/>
            <pc:sldMk cId="1150759849" sldId="343"/>
            <ac:spMk id="27" creationId="{E869D1F0-D0DB-3151-9DC7-DD1E2B5775B4}"/>
          </ac:spMkLst>
        </pc:spChg>
        <pc:spChg chg="del">
          <ac:chgData name="Boukouvala Niki" userId="ecc517fc-7324-4a9c-84ab-82fcb6ccea8f" providerId="ADAL" clId="{59F867B6-A4CB-FE4C-92D5-8247AAE12533}" dt="2023-09-29T19:57:37.786" v="4411" actId="478"/>
          <ac:spMkLst>
            <pc:docMk/>
            <pc:sldMk cId="1150759849" sldId="343"/>
            <ac:spMk id="28" creationId="{D81C06C7-67DC-2E12-667B-AF482D678094}"/>
          </ac:spMkLst>
        </pc:spChg>
        <pc:grpChg chg="mod">
          <ac:chgData name="Boukouvala Niki" userId="ecc517fc-7324-4a9c-84ab-82fcb6ccea8f" providerId="ADAL" clId="{59F867B6-A4CB-FE4C-92D5-8247AAE12533}" dt="2023-09-29T19:58:24.127" v="4491" actId="571"/>
          <ac:grpSpMkLst>
            <pc:docMk/>
            <pc:sldMk cId="1150759849" sldId="343"/>
            <ac:grpSpMk id="29" creationId="{B0DA6166-9D24-7BCE-0A9B-CD54D0B1AFA3}"/>
          </ac:grpSpMkLst>
        </pc:grpChg>
        <pc:cxnChg chg="mod">
          <ac:chgData name="Boukouvala Niki" userId="ecc517fc-7324-4a9c-84ab-82fcb6ccea8f" providerId="ADAL" clId="{59F867B6-A4CB-FE4C-92D5-8247AAE12533}" dt="2023-09-29T19:57:13.641" v="4386" actId="1076"/>
          <ac:cxnSpMkLst>
            <pc:docMk/>
            <pc:sldMk cId="1150759849" sldId="343"/>
            <ac:cxnSpMk id="7" creationId="{BD2F9A38-40D0-DB30-A4E0-E66780BCFDE5}"/>
          </ac:cxnSpMkLst>
        </pc:cxnChg>
      </pc:sldChg>
      <pc:sldChg chg="addSp delSp modSp add del mod ord modNotesTx">
        <pc:chgData name="Boukouvala Niki" userId="ecc517fc-7324-4a9c-84ab-82fcb6ccea8f" providerId="ADAL" clId="{59F867B6-A4CB-FE4C-92D5-8247AAE12533}" dt="2023-09-29T19:54:02.466" v="4363" actId="2696"/>
        <pc:sldMkLst>
          <pc:docMk/>
          <pc:sldMk cId="4139310502" sldId="343"/>
        </pc:sldMkLst>
        <pc:spChg chg="del">
          <ac:chgData name="Boukouvala Niki" userId="ecc517fc-7324-4a9c-84ab-82fcb6ccea8f" providerId="ADAL" clId="{59F867B6-A4CB-FE4C-92D5-8247AAE12533}" dt="2023-09-29T19:51:28.168" v="4263" actId="478"/>
          <ac:spMkLst>
            <pc:docMk/>
            <pc:sldMk cId="4139310502" sldId="343"/>
            <ac:spMk id="2" creationId="{908C1634-C480-5242-56D3-D4A2DD0171B4}"/>
          </ac:spMkLst>
        </pc:spChg>
        <pc:spChg chg="del">
          <ac:chgData name="Boukouvala Niki" userId="ecc517fc-7324-4a9c-84ab-82fcb6ccea8f" providerId="ADAL" clId="{59F867B6-A4CB-FE4C-92D5-8247AAE12533}" dt="2023-09-29T19:51:28.168" v="4263" actId="478"/>
          <ac:spMkLst>
            <pc:docMk/>
            <pc:sldMk cId="4139310502" sldId="343"/>
            <ac:spMk id="3" creationId="{E1A5730D-D3C2-4836-304C-DC06A0B65873}"/>
          </ac:spMkLst>
        </pc:spChg>
        <pc:spChg chg="add del mod">
          <ac:chgData name="Boukouvala Niki" userId="ecc517fc-7324-4a9c-84ab-82fcb6ccea8f" providerId="ADAL" clId="{59F867B6-A4CB-FE4C-92D5-8247AAE12533}" dt="2023-09-29T19:51:26.802" v="4262" actId="21"/>
          <ac:spMkLst>
            <pc:docMk/>
            <pc:sldMk cId="4139310502" sldId="343"/>
            <ac:spMk id="4" creationId="{E01586A5-9A90-6D17-8329-E60AFA640861}"/>
          </ac:spMkLst>
        </pc:spChg>
        <pc:spChg chg="add del mod">
          <ac:chgData name="Boukouvala Niki" userId="ecc517fc-7324-4a9c-84ab-82fcb6ccea8f" providerId="ADAL" clId="{59F867B6-A4CB-FE4C-92D5-8247AAE12533}" dt="2023-09-29T19:51:26.802" v="4262" actId="21"/>
          <ac:spMkLst>
            <pc:docMk/>
            <pc:sldMk cId="4139310502" sldId="343"/>
            <ac:spMk id="5" creationId="{D2F67B96-FBBD-B58A-95DF-4F37BBDCFE6F}"/>
          </ac:spMkLst>
        </pc:spChg>
        <pc:spChg chg="mod">
          <ac:chgData name="Boukouvala Niki" userId="ecc517fc-7324-4a9c-84ab-82fcb6ccea8f" providerId="ADAL" clId="{59F867B6-A4CB-FE4C-92D5-8247AAE12533}" dt="2023-09-29T19:53:00.192" v="4349"/>
          <ac:spMkLst>
            <pc:docMk/>
            <pc:sldMk cId="4139310502" sldId="343"/>
            <ac:spMk id="6" creationId="{9A87E2F3-1F02-2A1E-7303-A37730206325}"/>
          </ac:spMkLst>
        </pc:spChg>
        <pc:spChg chg="del mod">
          <ac:chgData name="Boukouvala Niki" userId="ecc517fc-7324-4a9c-84ab-82fcb6ccea8f" providerId="ADAL" clId="{59F867B6-A4CB-FE4C-92D5-8247AAE12533}" dt="2023-09-29T19:53:01.594" v="4350" actId="21"/>
          <ac:spMkLst>
            <pc:docMk/>
            <pc:sldMk cId="4139310502" sldId="343"/>
            <ac:spMk id="7" creationId="{5A54F448-10FB-0ABA-EB55-D0F2F244FD71}"/>
          </ac:spMkLst>
        </pc:spChg>
        <pc:spChg chg="add mod">
          <ac:chgData name="Boukouvala Niki" userId="ecc517fc-7324-4a9c-84ab-82fcb6ccea8f" providerId="ADAL" clId="{59F867B6-A4CB-FE4C-92D5-8247AAE12533}" dt="2023-09-29T19:51:28.489" v="4264"/>
          <ac:spMkLst>
            <pc:docMk/>
            <pc:sldMk cId="4139310502" sldId="343"/>
            <ac:spMk id="8" creationId="{C1770477-5911-5931-447F-6534C66C4458}"/>
          </ac:spMkLst>
        </pc:spChg>
        <pc:spChg chg="add mod">
          <ac:chgData name="Boukouvala Niki" userId="ecc517fc-7324-4a9c-84ab-82fcb6ccea8f" providerId="ADAL" clId="{59F867B6-A4CB-FE4C-92D5-8247AAE12533}" dt="2023-09-29T19:51:28.489" v="4264"/>
          <ac:spMkLst>
            <pc:docMk/>
            <pc:sldMk cId="4139310502" sldId="343"/>
            <ac:spMk id="9" creationId="{CCF34BA3-7D44-1F35-17A7-4F1B080076D3}"/>
          </ac:spMkLst>
        </pc:spChg>
        <pc:spChg chg="add del">
          <ac:chgData name="Boukouvala Niki" userId="ecc517fc-7324-4a9c-84ab-82fcb6ccea8f" providerId="ADAL" clId="{59F867B6-A4CB-FE4C-92D5-8247AAE12533}" dt="2023-09-29T19:51:42.620" v="4266" actId="22"/>
          <ac:spMkLst>
            <pc:docMk/>
            <pc:sldMk cId="4139310502" sldId="343"/>
            <ac:spMk id="11" creationId="{1E62DED9-D00A-356F-AC3F-F9CBD2FBAA7D}"/>
          </ac:spMkLst>
        </pc:spChg>
      </pc:sldChg>
      <pc:sldChg chg="addSp delSp modSp add mod modNotesTx">
        <pc:chgData name="Boukouvala Niki" userId="ecc517fc-7324-4a9c-84ab-82fcb6ccea8f" providerId="ADAL" clId="{59F867B6-A4CB-FE4C-92D5-8247AAE12533}" dt="2023-10-22T08:52:37.770" v="10456" actId="207"/>
        <pc:sldMkLst>
          <pc:docMk/>
          <pc:sldMk cId="3718791158" sldId="344"/>
        </pc:sldMkLst>
        <pc:spChg chg="mod">
          <ac:chgData name="Boukouvala Niki" userId="ecc517fc-7324-4a9c-84ab-82fcb6ccea8f" providerId="ADAL" clId="{59F867B6-A4CB-FE4C-92D5-8247AAE12533}" dt="2023-09-29T20:27:15.303" v="4762" actId="20577"/>
          <ac:spMkLst>
            <pc:docMk/>
            <pc:sldMk cId="3718791158" sldId="344"/>
            <ac:spMk id="5" creationId="{98AA9B27-EE53-4E04-FE99-0B03EEAA100C}"/>
          </ac:spMkLst>
        </pc:spChg>
        <pc:spChg chg="add mod">
          <ac:chgData name="Boukouvala Niki" userId="ecc517fc-7324-4a9c-84ab-82fcb6ccea8f" providerId="ADAL" clId="{59F867B6-A4CB-FE4C-92D5-8247AAE12533}" dt="2023-09-29T20:08:52.737" v="4666" actId="1076"/>
          <ac:spMkLst>
            <pc:docMk/>
            <pc:sldMk cId="3718791158" sldId="344"/>
            <ac:spMk id="14" creationId="{E9AB7A2A-492A-3DBB-CCFB-8BF88EAAD0E0}"/>
          </ac:spMkLst>
        </pc:spChg>
        <pc:spChg chg="add mod">
          <ac:chgData name="Boukouvala Niki" userId="ecc517fc-7324-4a9c-84ab-82fcb6ccea8f" providerId="ADAL" clId="{59F867B6-A4CB-FE4C-92D5-8247AAE12533}" dt="2023-09-29T20:09:01.576" v="4668" actId="166"/>
          <ac:spMkLst>
            <pc:docMk/>
            <pc:sldMk cId="3718791158" sldId="344"/>
            <ac:spMk id="17" creationId="{203A4B9A-E320-CD5F-A61D-2CE2E77A7A1F}"/>
          </ac:spMkLst>
        </pc:spChg>
        <pc:spChg chg="add del">
          <ac:chgData name="Boukouvala Niki" userId="ecc517fc-7324-4a9c-84ab-82fcb6ccea8f" providerId="ADAL" clId="{59F867B6-A4CB-FE4C-92D5-8247AAE12533}" dt="2023-09-29T20:06:26.859" v="4653" actId="478"/>
          <ac:spMkLst>
            <pc:docMk/>
            <pc:sldMk cId="3718791158" sldId="344"/>
            <ac:spMk id="23" creationId="{159E8677-EC0B-E39E-4C2A-773BE75B3D37}"/>
          </ac:spMkLst>
        </pc:spChg>
        <pc:spChg chg="del">
          <ac:chgData name="Boukouvala Niki" userId="ecc517fc-7324-4a9c-84ab-82fcb6ccea8f" providerId="ADAL" clId="{59F867B6-A4CB-FE4C-92D5-8247AAE12533}" dt="2023-09-29T19:59:26.065" v="4529" actId="478"/>
          <ac:spMkLst>
            <pc:docMk/>
            <pc:sldMk cId="3718791158" sldId="344"/>
            <ac:spMk id="24" creationId="{1A1D950A-C0B1-38B2-9B5B-B73162ECFFF1}"/>
          </ac:spMkLst>
        </pc:spChg>
        <pc:spChg chg="add mod">
          <ac:chgData name="Boukouvala Niki" userId="ecc517fc-7324-4a9c-84ab-82fcb6ccea8f" providerId="ADAL" clId="{59F867B6-A4CB-FE4C-92D5-8247AAE12533}" dt="2023-10-03T14:09:41.268" v="7819" actId="120"/>
          <ac:spMkLst>
            <pc:docMk/>
            <pc:sldMk cId="3718791158" sldId="344"/>
            <ac:spMk id="25" creationId="{38F8316F-2D2F-F398-1A33-EFEE73CB4CE3}"/>
          </ac:spMkLst>
        </pc:spChg>
        <pc:spChg chg="add mod">
          <ac:chgData name="Boukouvala Niki" userId="ecc517fc-7324-4a9c-84ab-82fcb6ccea8f" providerId="ADAL" clId="{59F867B6-A4CB-FE4C-92D5-8247AAE12533}" dt="2023-10-03T14:09:41.268" v="7819" actId="120"/>
          <ac:spMkLst>
            <pc:docMk/>
            <pc:sldMk cId="3718791158" sldId="344"/>
            <ac:spMk id="27" creationId="{63EF386B-1572-98B0-1020-DAC6953D1816}"/>
          </ac:spMkLst>
        </pc:spChg>
        <pc:grpChg chg="del">
          <ac:chgData name="Boukouvala Niki" userId="ecc517fc-7324-4a9c-84ab-82fcb6ccea8f" providerId="ADAL" clId="{59F867B6-A4CB-FE4C-92D5-8247AAE12533}" dt="2023-09-29T19:59:29.475" v="4530" actId="478"/>
          <ac:grpSpMkLst>
            <pc:docMk/>
            <pc:sldMk cId="3718791158" sldId="344"/>
            <ac:grpSpMk id="29" creationId="{B0DA6166-9D24-7BCE-0A9B-CD54D0B1AFA3}"/>
          </ac:grpSpMkLst>
        </pc:grpChg>
        <pc:picChg chg="add del mod">
          <ac:chgData name="Boukouvala Niki" userId="ecc517fc-7324-4a9c-84ab-82fcb6ccea8f" providerId="ADAL" clId="{59F867B6-A4CB-FE4C-92D5-8247AAE12533}" dt="2023-09-29T20:03:26.396" v="4553" actId="478"/>
          <ac:picMkLst>
            <pc:docMk/>
            <pc:sldMk cId="3718791158" sldId="344"/>
            <ac:picMk id="8" creationId="{84913D9F-5F40-B80D-21C3-616AEFAD5488}"/>
          </ac:picMkLst>
        </pc:picChg>
        <pc:picChg chg="add del mod">
          <ac:chgData name="Boukouvala Niki" userId="ecc517fc-7324-4a9c-84ab-82fcb6ccea8f" providerId="ADAL" clId="{59F867B6-A4CB-FE4C-92D5-8247AAE12533}" dt="2023-09-29T20:04:06.081" v="4561" actId="478"/>
          <ac:picMkLst>
            <pc:docMk/>
            <pc:sldMk cId="3718791158" sldId="344"/>
            <ac:picMk id="16" creationId="{E2B77F84-C412-371C-92FF-2DC87DF1064E}"/>
          </ac:picMkLst>
        </pc:picChg>
        <pc:picChg chg="add del mod">
          <ac:chgData name="Boukouvala Niki" userId="ecc517fc-7324-4a9c-84ab-82fcb6ccea8f" providerId="ADAL" clId="{59F867B6-A4CB-FE4C-92D5-8247AAE12533}" dt="2023-09-29T20:19:23.027" v="4694" actId="478"/>
          <ac:picMkLst>
            <pc:docMk/>
            <pc:sldMk cId="3718791158" sldId="344"/>
            <ac:picMk id="26" creationId="{E6E462B4-95DD-E628-EB13-A3DFA0CFC052}"/>
          </ac:picMkLst>
        </pc:picChg>
        <pc:picChg chg="add del mod">
          <ac:chgData name="Boukouvala Niki" userId="ecc517fc-7324-4a9c-84ab-82fcb6ccea8f" providerId="ADAL" clId="{59F867B6-A4CB-FE4C-92D5-8247AAE12533}" dt="2023-09-29T20:18:11.144" v="4677" actId="478"/>
          <ac:picMkLst>
            <pc:docMk/>
            <pc:sldMk cId="3718791158" sldId="344"/>
            <ac:picMk id="28" creationId="{DE190F1A-EC7B-A539-93F9-D6C54898851A}"/>
          </ac:picMkLst>
        </pc:picChg>
        <pc:picChg chg="add del mod modCrop">
          <ac:chgData name="Boukouvala Niki" userId="ecc517fc-7324-4a9c-84ab-82fcb6ccea8f" providerId="ADAL" clId="{59F867B6-A4CB-FE4C-92D5-8247AAE12533}" dt="2023-09-29T20:19:22.593" v="4693" actId="21"/>
          <ac:picMkLst>
            <pc:docMk/>
            <pc:sldMk cId="3718791158" sldId="344"/>
            <ac:picMk id="30" creationId="{4A84033E-88BB-606C-7722-D8D4B5EEEEED}"/>
          </ac:picMkLst>
        </pc:picChg>
        <pc:picChg chg="add mod">
          <ac:chgData name="Boukouvala Niki" userId="ecc517fc-7324-4a9c-84ab-82fcb6ccea8f" providerId="ADAL" clId="{59F867B6-A4CB-FE4C-92D5-8247AAE12533}" dt="2023-09-29T20:19:28.947" v="4696" actId="167"/>
          <ac:picMkLst>
            <pc:docMk/>
            <pc:sldMk cId="3718791158" sldId="344"/>
            <ac:picMk id="32" creationId="{26ADFC4C-5240-349C-1D39-C738A15974EF}"/>
          </ac:picMkLst>
        </pc:picChg>
        <pc:picChg chg="add del mod">
          <ac:chgData name="Boukouvala Niki" userId="ecc517fc-7324-4a9c-84ab-82fcb6ccea8f" providerId="ADAL" clId="{59F867B6-A4CB-FE4C-92D5-8247AAE12533}" dt="2023-09-29T20:04:06.081" v="4561" actId="478"/>
          <ac:picMkLst>
            <pc:docMk/>
            <pc:sldMk cId="3718791158" sldId="344"/>
            <ac:picMk id="18434" creationId="{09EB283C-55E9-0091-795A-9B572E91557A}"/>
          </ac:picMkLst>
        </pc:picChg>
        <pc:picChg chg="add mod">
          <ac:chgData name="Boukouvala Niki" userId="ecc517fc-7324-4a9c-84ab-82fcb6ccea8f" providerId="ADAL" clId="{59F867B6-A4CB-FE4C-92D5-8247AAE12533}" dt="2023-09-29T20:08:52.737" v="4666" actId="1076"/>
          <ac:picMkLst>
            <pc:docMk/>
            <pc:sldMk cId="3718791158" sldId="344"/>
            <ac:picMk id="18436" creationId="{FB104382-382C-704A-A326-574F5764DD71}"/>
          </ac:picMkLst>
        </pc:picChg>
        <pc:cxnChg chg="del">
          <ac:chgData name="Boukouvala Niki" userId="ecc517fc-7324-4a9c-84ab-82fcb6ccea8f" providerId="ADAL" clId="{59F867B6-A4CB-FE4C-92D5-8247AAE12533}" dt="2023-09-29T19:59:30.280" v="4531" actId="478"/>
          <ac:cxnSpMkLst>
            <pc:docMk/>
            <pc:sldMk cId="3718791158" sldId="344"/>
            <ac:cxnSpMk id="7" creationId="{BD2F9A38-40D0-DB30-A4E0-E66780BCFDE5}"/>
          </ac:cxnSpMkLst>
        </pc:cxnChg>
      </pc:sldChg>
      <pc:sldChg chg="addSp delSp modSp add mod modNotesTx">
        <pc:chgData name="Boukouvala Niki" userId="ecc517fc-7324-4a9c-84ab-82fcb6ccea8f" providerId="ADAL" clId="{59F867B6-A4CB-FE4C-92D5-8247AAE12533}" dt="2023-10-22T08:52:44.357" v="10457" actId="20577"/>
        <pc:sldMkLst>
          <pc:docMk/>
          <pc:sldMk cId="2980452236" sldId="345"/>
        </pc:sldMkLst>
        <pc:spChg chg="add del mod">
          <ac:chgData name="Boukouvala Niki" userId="ecc517fc-7324-4a9c-84ab-82fcb6ccea8f" providerId="ADAL" clId="{59F867B6-A4CB-FE4C-92D5-8247AAE12533}" dt="2023-09-29T20:41:30.260" v="4885" actId="21"/>
          <ac:spMkLst>
            <pc:docMk/>
            <pc:sldMk cId="2980452236" sldId="345"/>
            <ac:spMk id="3" creationId="{EF66F223-0DBE-8219-D844-099DF4529551}"/>
          </ac:spMkLst>
        </pc:spChg>
        <pc:spChg chg="mod">
          <ac:chgData name="Boukouvala Niki" userId="ecc517fc-7324-4a9c-84ab-82fcb6ccea8f" providerId="ADAL" clId="{59F867B6-A4CB-FE4C-92D5-8247AAE12533}" dt="2023-09-29T20:27:12.471" v="4761" actId="20577"/>
          <ac:spMkLst>
            <pc:docMk/>
            <pc:sldMk cId="2980452236" sldId="345"/>
            <ac:spMk id="5" creationId="{98AA9B27-EE53-4E04-FE99-0B03EEAA100C}"/>
          </ac:spMkLst>
        </pc:spChg>
        <pc:spChg chg="mod">
          <ac:chgData name="Boukouvala Niki" userId="ecc517fc-7324-4a9c-84ab-82fcb6ccea8f" providerId="ADAL" clId="{59F867B6-A4CB-FE4C-92D5-8247AAE12533}" dt="2023-09-29T20:24:23.489" v="4741" actId="1076"/>
          <ac:spMkLst>
            <pc:docMk/>
            <pc:sldMk cId="2980452236" sldId="345"/>
            <ac:spMk id="14" creationId="{E9AB7A2A-492A-3DBB-CCFB-8BF88EAAD0E0}"/>
          </ac:spMkLst>
        </pc:spChg>
        <pc:spChg chg="mod">
          <ac:chgData name="Boukouvala Niki" userId="ecc517fc-7324-4a9c-84ab-82fcb6ccea8f" providerId="ADAL" clId="{59F867B6-A4CB-FE4C-92D5-8247AAE12533}" dt="2023-09-29T20:26:47.624" v="4760" actId="1076"/>
          <ac:spMkLst>
            <pc:docMk/>
            <pc:sldMk cId="2980452236" sldId="345"/>
            <ac:spMk id="17" creationId="{203A4B9A-E320-CD5F-A61D-2CE2E77A7A1F}"/>
          </ac:spMkLst>
        </pc:spChg>
        <pc:spChg chg="mod">
          <ac:chgData name="Boukouvala Niki" userId="ecc517fc-7324-4a9c-84ab-82fcb6ccea8f" providerId="ADAL" clId="{59F867B6-A4CB-FE4C-92D5-8247AAE12533}" dt="2023-10-03T14:09:49.360" v="7822" actId="120"/>
          <ac:spMkLst>
            <pc:docMk/>
            <pc:sldMk cId="2980452236" sldId="345"/>
            <ac:spMk id="25" creationId="{38F8316F-2D2F-F398-1A33-EFEE73CB4CE3}"/>
          </ac:spMkLst>
        </pc:spChg>
        <pc:spChg chg="mod">
          <ac:chgData name="Boukouvala Niki" userId="ecc517fc-7324-4a9c-84ab-82fcb6ccea8f" providerId="ADAL" clId="{59F867B6-A4CB-FE4C-92D5-8247AAE12533}" dt="2023-10-03T14:09:49.360" v="7822" actId="120"/>
          <ac:spMkLst>
            <pc:docMk/>
            <pc:sldMk cId="2980452236" sldId="345"/>
            <ac:spMk id="27" creationId="{63EF386B-1572-98B0-1020-DAC6953D1816}"/>
          </ac:spMkLst>
        </pc:spChg>
        <pc:picChg chg="del">
          <ac:chgData name="Boukouvala Niki" userId="ecc517fc-7324-4a9c-84ab-82fcb6ccea8f" providerId="ADAL" clId="{59F867B6-A4CB-FE4C-92D5-8247AAE12533}" dt="2023-09-29T20:26:14.452" v="4751" actId="478"/>
          <ac:picMkLst>
            <pc:docMk/>
            <pc:sldMk cId="2980452236" sldId="345"/>
            <ac:picMk id="32" creationId="{26ADFC4C-5240-349C-1D39-C738A15974EF}"/>
          </ac:picMkLst>
        </pc:picChg>
        <pc:picChg chg="del">
          <ac:chgData name="Boukouvala Niki" userId="ecc517fc-7324-4a9c-84ab-82fcb6ccea8f" providerId="ADAL" clId="{59F867B6-A4CB-FE4C-92D5-8247AAE12533}" dt="2023-09-29T20:23:50.093" v="4733" actId="478"/>
          <ac:picMkLst>
            <pc:docMk/>
            <pc:sldMk cId="2980452236" sldId="345"/>
            <ac:picMk id="18436" creationId="{FB104382-382C-704A-A326-574F5764DD71}"/>
          </ac:picMkLst>
        </pc:picChg>
        <pc:picChg chg="add mod">
          <ac:chgData name="Boukouvala Niki" userId="ecc517fc-7324-4a9c-84ab-82fcb6ccea8f" providerId="ADAL" clId="{59F867B6-A4CB-FE4C-92D5-8247AAE12533}" dt="2023-09-29T20:23:48.610" v="4732" actId="167"/>
          <ac:picMkLst>
            <pc:docMk/>
            <pc:sldMk cId="2980452236" sldId="345"/>
            <ac:picMk id="20482" creationId="{DB988227-50A0-9C18-FEDF-ACD20CB87F02}"/>
          </ac:picMkLst>
        </pc:picChg>
        <pc:picChg chg="add mod">
          <ac:chgData name="Boukouvala Niki" userId="ecc517fc-7324-4a9c-84ab-82fcb6ccea8f" providerId="ADAL" clId="{59F867B6-A4CB-FE4C-92D5-8247AAE12533}" dt="2023-09-29T20:26:12.258" v="4750" actId="167"/>
          <ac:picMkLst>
            <pc:docMk/>
            <pc:sldMk cId="2980452236" sldId="345"/>
            <ac:picMk id="20484" creationId="{1334973B-863C-6B18-7DF8-D013DB0D6CF1}"/>
          </ac:picMkLst>
        </pc:picChg>
      </pc:sldChg>
      <pc:sldChg chg="addSp delSp modSp add mod ord modNotesTx">
        <pc:chgData name="Boukouvala Niki" userId="ecc517fc-7324-4a9c-84ab-82fcb6ccea8f" providerId="ADAL" clId="{59F867B6-A4CB-FE4C-92D5-8247AAE12533}" dt="2023-10-22T08:52:49" v="10459" actId="255"/>
        <pc:sldMkLst>
          <pc:docMk/>
          <pc:sldMk cId="3939739" sldId="346"/>
        </pc:sldMkLst>
        <pc:spChg chg="add mod">
          <ac:chgData name="Boukouvala Niki" userId="ecc517fc-7324-4a9c-84ab-82fcb6ccea8f" providerId="ADAL" clId="{59F867B6-A4CB-FE4C-92D5-8247AAE12533}" dt="2023-10-03T14:09:54.314" v="7824" actId="404"/>
          <ac:spMkLst>
            <pc:docMk/>
            <pc:sldMk cId="3939739" sldId="346"/>
            <ac:spMk id="8" creationId="{F79D0304-C248-65E9-4BC5-5B9E61D8A2E3}"/>
          </ac:spMkLst>
        </pc:spChg>
        <pc:spChg chg="del">
          <ac:chgData name="Boukouvala Niki" userId="ecc517fc-7324-4a9c-84ab-82fcb6ccea8f" providerId="ADAL" clId="{59F867B6-A4CB-FE4C-92D5-8247AAE12533}" dt="2023-09-29T20:32:11.292" v="4835" actId="478"/>
          <ac:spMkLst>
            <pc:docMk/>
            <pc:sldMk cId="3939739" sldId="346"/>
            <ac:spMk id="9" creationId="{1518CF4A-8EFA-7326-EB85-1A0C23070EC7}"/>
          </ac:spMkLst>
        </pc:spChg>
        <pc:spChg chg="add del mod">
          <ac:chgData name="Boukouvala Niki" userId="ecc517fc-7324-4a9c-84ab-82fcb6ccea8f" providerId="ADAL" clId="{59F867B6-A4CB-FE4C-92D5-8247AAE12533}" dt="2023-09-30T15:32:56.622" v="6859" actId="21"/>
          <ac:spMkLst>
            <pc:docMk/>
            <pc:sldMk cId="3939739" sldId="346"/>
            <ac:spMk id="9" creationId="{1B0BBE3D-C5B6-D3D7-05FA-491B619BD21B}"/>
          </ac:spMkLst>
        </pc:spChg>
        <pc:spChg chg="add del mod">
          <ac:chgData name="Boukouvala Niki" userId="ecc517fc-7324-4a9c-84ab-82fcb6ccea8f" providerId="ADAL" clId="{59F867B6-A4CB-FE4C-92D5-8247AAE12533}" dt="2023-10-10T11:24:50.790" v="7879" actId="478"/>
          <ac:spMkLst>
            <pc:docMk/>
            <pc:sldMk cId="3939739" sldId="346"/>
            <ac:spMk id="9" creationId="{63649BB7-7EFB-41BB-43D1-5DD48F7BF4F0}"/>
          </ac:spMkLst>
        </pc:spChg>
        <pc:spChg chg="add del mod">
          <ac:chgData name="Boukouvala Niki" userId="ecc517fc-7324-4a9c-84ab-82fcb6ccea8f" providerId="ADAL" clId="{59F867B6-A4CB-FE4C-92D5-8247AAE12533}" dt="2023-10-10T11:24:50.790" v="7879" actId="478"/>
          <ac:spMkLst>
            <pc:docMk/>
            <pc:sldMk cId="3939739" sldId="346"/>
            <ac:spMk id="10" creationId="{63BC1C6F-3AA9-78C7-AD4E-82155858FBF1}"/>
          </ac:spMkLst>
        </pc:spChg>
        <pc:spChg chg="mod">
          <ac:chgData name="Boukouvala Niki" userId="ecc517fc-7324-4a9c-84ab-82fcb6ccea8f" providerId="ADAL" clId="{59F867B6-A4CB-FE4C-92D5-8247AAE12533}" dt="2023-09-29T20:32:55.212" v="4850" actId="20577"/>
          <ac:spMkLst>
            <pc:docMk/>
            <pc:sldMk cId="3939739" sldId="346"/>
            <ac:spMk id="11" creationId="{A9C24E54-A2DC-87AC-C748-7DD38547ED9D}"/>
          </ac:spMkLst>
        </pc:spChg>
        <pc:spChg chg="mod">
          <ac:chgData name="Boukouvala Niki" userId="ecc517fc-7324-4a9c-84ab-82fcb6ccea8f" providerId="ADAL" clId="{59F867B6-A4CB-FE4C-92D5-8247AAE12533}" dt="2023-10-10T11:24:48.874" v="7878" actId="1076"/>
          <ac:spMkLst>
            <pc:docMk/>
            <pc:sldMk cId="3939739" sldId="346"/>
            <ac:spMk id="14" creationId="{38D1D6AB-CDCB-AD8B-0B57-08AA7CEE3B8C}"/>
          </ac:spMkLst>
        </pc:spChg>
        <pc:spChg chg="mod">
          <ac:chgData name="Boukouvala Niki" userId="ecc517fc-7324-4a9c-84ab-82fcb6ccea8f" providerId="ADAL" clId="{59F867B6-A4CB-FE4C-92D5-8247AAE12533}" dt="2023-10-10T11:24:48.874" v="7878" actId="1076"/>
          <ac:spMkLst>
            <pc:docMk/>
            <pc:sldMk cId="3939739" sldId="346"/>
            <ac:spMk id="15" creationId="{5DD51D2A-D51B-E8E0-EC03-75B9A6F3ACD1}"/>
          </ac:spMkLst>
        </pc:spChg>
        <pc:picChg chg="mod">
          <ac:chgData name="Boukouvala Niki" userId="ecc517fc-7324-4a9c-84ab-82fcb6ccea8f" providerId="ADAL" clId="{59F867B6-A4CB-FE4C-92D5-8247AAE12533}" dt="2023-09-29T20:39:21.966" v="4869" actId="1076"/>
          <ac:picMkLst>
            <pc:docMk/>
            <pc:sldMk cId="3939739" sldId="346"/>
            <ac:picMk id="7" creationId="{0E1C6705-1271-D369-13A7-D3663FE50359}"/>
          </ac:picMkLst>
        </pc:picChg>
        <pc:picChg chg="add del">
          <ac:chgData name="Boukouvala Niki" userId="ecc517fc-7324-4a9c-84ab-82fcb6ccea8f" providerId="ADAL" clId="{59F867B6-A4CB-FE4C-92D5-8247AAE12533}" dt="2023-09-29T20:35:47.449" v="4853" actId="478"/>
          <ac:picMkLst>
            <pc:docMk/>
            <pc:sldMk cId="3939739" sldId="346"/>
            <ac:picMk id="22530" creationId="{433A56B4-F90D-97DA-9BFD-AAC8D0F7B411}"/>
          </ac:picMkLst>
        </pc:picChg>
        <pc:picChg chg="add del mod">
          <ac:chgData name="Boukouvala Niki" userId="ecc517fc-7324-4a9c-84ab-82fcb6ccea8f" providerId="ADAL" clId="{59F867B6-A4CB-FE4C-92D5-8247AAE12533}" dt="2023-09-29T20:37:47.126" v="4866" actId="478"/>
          <ac:picMkLst>
            <pc:docMk/>
            <pc:sldMk cId="3939739" sldId="346"/>
            <ac:picMk id="22532" creationId="{DB3B7B4A-57CA-28C7-4E45-198E1E5D59F2}"/>
          </ac:picMkLst>
        </pc:picChg>
        <pc:picChg chg="add del mod">
          <ac:chgData name="Boukouvala Niki" userId="ecc517fc-7324-4a9c-84ab-82fcb6ccea8f" providerId="ADAL" clId="{59F867B6-A4CB-FE4C-92D5-8247AAE12533}" dt="2023-09-29T20:40:41.619" v="4875" actId="478"/>
          <ac:picMkLst>
            <pc:docMk/>
            <pc:sldMk cId="3939739" sldId="346"/>
            <ac:picMk id="22534" creationId="{74793188-4728-16C7-3F07-EC629E038818}"/>
          </ac:picMkLst>
        </pc:picChg>
        <pc:picChg chg="add mod">
          <ac:chgData name="Boukouvala Niki" userId="ecc517fc-7324-4a9c-84ab-82fcb6ccea8f" providerId="ADAL" clId="{59F867B6-A4CB-FE4C-92D5-8247AAE12533}" dt="2023-09-29T20:40:57.324" v="4880" actId="18131"/>
          <ac:picMkLst>
            <pc:docMk/>
            <pc:sldMk cId="3939739" sldId="346"/>
            <ac:picMk id="22536" creationId="{A30DD2CA-4650-399D-5718-C9212C6B64E9}"/>
          </ac:picMkLst>
        </pc:picChg>
      </pc:sldChg>
      <pc:sldChg chg="addSp delSp modSp add mod modNotesTx">
        <pc:chgData name="Boukouvala Niki" userId="ecc517fc-7324-4a9c-84ab-82fcb6ccea8f" providerId="ADAL" clId="{59F867B6-A4CB-FE4C-92D5-8247AAE12533}" dt="2023-10-22T08:53:03.670" v="10464" actId="255"/>
        <pc:sldMkLst>
          <pc:docMk/>
          <pc:sldMk cId="4117678756" sldId="347"/>
        </pc:sldMkLst>
        <pc:spChg chg="add del mod">
          <ac:chgData name="Boukouvala Niki" userId="ecc517fc-7324-4a9c-84ab-82fcb6ccea8f" providerId="ADAL" clId="{59F867B6-A4CB-FE4C-92D5-8247AAE12533}" dt="2023-09-29T20:42:40.259" v="4908" actId="21"/>
          <ac:spMkLst>
            <pc:docMk/>
            <pc:sldMk cId="4117678756" sldId="347"/>
            <ac:spMk id="2" creationId="{E42FA613-C5A8-07A1-00BA-1D3C409B31A4}"/>
          </ac:spMkLst>
        </pc:spChg>
        <pc:spChg chg="add del mod">
          <ac:chgData name="Boukouvala Niki" userId="ecc517fc-7324-4a9c-84ab-82fcb6ccea8f" providerId="ADAL" clId="{59F867B6-A4CB-FE4C-92D5-8247AAE12533}" dt="2023-09-29T20:42:48.771" v="4912" actId="21"/>
          <ac:spMkLst>
            <pc:docMk/>
            <pc:sldMk cId="4117678756" sldId="347"/>
            <ac:spMk id="3" creationId="{25669244-C4A8-9E0D-EA75-995A7B4338FB}"/>
          </ac:spMkLst>
        </pc:spChg>
        <pc:spChg chg="del">
          <ac:chgData name="Boukouvala Niki" userId="ecc517fc-7324-4a9c-84ab-82fcb6ccea8f" providerId="ADAL" clId="{59F867B6-A4CB-FE4C-92D5-8247AAE12533}" dt="2023-09-29T20:42:42.442" v="4909" actId="478"/>
          <ac:spMkLst>
            <pc:docMk/>
            <pc:sldMk cId="4117678756" sldId="347"/>
            <ac:spMk id="4" creationId="{C4437915-D7DA-76AE-F6D1-9310FD6D7A39}"/>
          </ac:spMkLst>
        </pc:spChg>
        <pc:spChg chg="del">
          <ac:chgData name="Boukouvala Niki" userId="ecc517fc-7324-4a9c-84ab-82fcb6ccea8f" providerId="ADAL" clId="{59F867B6-A4CB-FE4C-92D5-8247AAE12533}" dt="2023-09-29T20:42:50.563" v="4913" actId="478"/>
          <ac:spMkLst>
            <pc:docMk/>
            <pc:sldMk cId="4117678756" sldId="347"/>
            <ac:spMk id="5" creationId="{BE6BCE41-CDA3-ED7E-5A40-A8BF2D59E135}"/>
          </ac:spMkLst>
        </pc:spChg>
        <pc:spChg chg="add mod">
          <ac:chgData name="Boukouvala Niki" userId="ecc517fc-7324-4a9c-84ab-82fcb6ccea8f" providerId="ADAL" clId="{59F867B6-A4CB-FE4C-92D5-8247AAE12533}" dt="2023-09-29T20:42:42.732" v="4910"/>
          <ac:spMkLst>
            <pc:docMk/>
            <pc:sldMk cId="4117678756" sldId="347"/>
            <ac:spMk id="6" creationId="{EEEA5BBD-E1AA-7165-8D1D-FABE079779CC}"/>
          </ac:spMkLst>
        </pc:spChg>
        <pc:spChg chg="add mod">
          <ac:chgData name="Boukouvala Niki" userId="ecc517fc-7324-4a9c-84ab-82fcb6ccea8f" providerId="ADAL" clId="{59F867B6-A4CB-FE4C-92D5-8247AAE12533}" dt="2023-09-29T20:42:55.015" v="4915" actId="14100"/>
          <ac:spMkLst>
            <pc:docMk/>
            <pc:sldMk cId="4117678756" sldId="347"/>
            <ac:spMk id="7" creationId="{01CAC3E6-7CFB-0B31-1E0B-2B4149E054AC}"/>
          </ac:spMkLst>
        </pc:spChg>
        <pc:spChg chg="del">
          <ac:chgData name="Boukouvala Niki" userId="ecc517fc-7324-4a9c-84ab-82fcb6ccea8f" providerId="ADAL" clId="{59F867B6-A4CB-FE4C-92D5-8247AAE12533}" dt="2023-09-29T20:43:57.994" v="4974" actId="478"/>
          <ac:spMkLst>
            <pc:docMk/>
            <pc:sldMk cId="4117678756" sldId="347"/>
            <ac:spMk id="9" creationId="{73332DA7-EFCC-152F-2A18-7FD1C9510FCC}"/>
          </ac:spMkLst>
        </pc:spChg>
        <pc:spChg chg="del">
          <ac:chgData name="Boukouvala Niki" userId="ecc517fc-7324-4a9c-84ab-82fcb6ccea8f" providerId="ADAL" clId="{59F867B6-A4CB-FE4C-92D5-8247AAE12533}" dt="2023-09-29T20:43:57.994" v="4974" actId="478"/>
          <ac:spMkLst>
            <pc:docMk/>
            <pc:sldMk cId="4117678756" sldId="347"/>
            <ac:spMk id="10" creationId="{D7213446-E8AD-00F4-0490-677A32F3EB51}"/>
          </ac:spMkLst>
        </pc:spChg>
        <pc:spChg chg="del">
          <ac:chgData name="Boukouvala Niki" userId="ecc517fc-7324-4a9c-84ab-82fcb6ccea8f" providerId="ADAL" clId="{59F867B6-A4CB-FE4C-92D5-8247AAE12533}" dt="2023-09-29T20:43:57.994" v="4974" actId="478"/>
          <ac:spMkLst>
            <pc:docMk/>
            <pc:sldMk cId="4117678756" sldId="347"/>
            <ac:spMk id="11" creationId="{A9C24E54-A2DC-87AC-C748-7DD38547ED9D}"/>
          </ac:spMkLst>
        </pc:spChg>
        <pc:spChg chg="del">
          <ac:chgData name="Boukouvala Niki" userId="ecc517fc-7324-4a9c-84ab-82fcb6ccea8f" providerId="ADAL" clId="{59F867B6-A4CB-FE4C-92D5-8247AAE12533}" dt="2023-09-29T20:43:57.994" v="4974" actId="478"/>
          <ac:spMkLst>
            <pc:docMk/>
            <pc:sldMk cId="4117678756" sldId="347"/>
            <ac:spMk id="13" creationId="{F5249466-D3ED-A7DB-5974-A6DDDB7C67F9}"/>
          </ac:spMkLst>
        </pc:spChg>
        <pc:spChg chg="mod">
          <ac:chgData name="Boukouvala Niki" userId="ecc517fc-7324-4a9c-84ab-82fcb6ccea8f" providerId="ADAL" clId="{59F867B6-A4CB-FE4C-92D5-8247AAE12533}" dt="2023-09-29T20:45:55.381" v="5077" actId="571"/>
          <ac:spMkLst>
            <pc:docMk/>
            <pc:sldMk cId="4117678756" sldId="347"/>
            <ac:spMk id="14" creationId="{A731690E-1EAC-2AB5-0370-11B0990E13A3}"/>
          </ac:spMkLst>
        </pc:spChg>
        <pc:spChg chg="mod">
          <ac:chgData name="Boukouvala Niki" userId="ecc517fc-7324-4a9c-84ab-82fcb6ccea8f" providerId="ADAL" clId="{59F867B6-A4CB-FE4C-92D5-8247AAE12533}" dt="2023-09-29T20:45:55.381" v="5077" actId="571"/>
          <ac:spMkLst>
            <pc:docMk/>
            <pc:sldMk cId="4117678756" sldId="347"/>
            <ac:spMk id="15" creationId="{353CE47B-C64D-B53B-5BC6-D85AA6243606}"/>
          </ac:spMkLst>
        </pc:spChg>
        <pc:spChg chg="mod">
          <ac:chgData name="Boukouvala Niki" userId="ecc517fc-7324-4a9c-84ab-82fcb6ccea8f" providerId="ADAL" clId="{59F867B6-A4CB-FE4C-92D5-8247AAE12533}" dt="2023-09-29T20:45:55.381" v="5077" actId="571"/>
          <ac:spMkLst>
            <pc:docMk/>
            <pc:sldMk cId="4117678756" sldId="347"/>
            <ac:spMk id="16" creationId="{78821D28-FBD2-B7E8-884D-EB788C062270}"/>
          </ac:spMkLst>
        </pc:spChg>
        <pc:spChg chg="del mod">
          <ac:chgData name="Boukouvala Niki" userId="ecc517fc-7324-4a9c-84ab-82fcb6ccea8f" providerId="ADAL" clId="{59F867B6-A4CB-FE4C-92D5-8247AAE12533}" dt="2023-09-29T20:43:57.994" v="4974" actId="478"/>
          <ac:spMkLst>
            <pc:docMk/>
            <pc:sldMk cId="4117678756" sldId="347"/>
            <ac:spMk id="17" creationId="{C4561AF3-4558-8B9C-7413-4C3F390CF173}"/>
          </ac:spMkLst>
        </pc:spChg>
        <pc:spChg chg="del mod">
          <ac:chgData name="Boukouvala Niki" userId="ecc517fc-7324-4a9c-84ab-82fcb6ccea8f" providerId="ADAL" clId="{59F867B6-A4CB-FE4C-92D5-8247AAE12533}" dt="2023-09-29T20:43:57.994" v="4974" actId="478"/>
          <ac:spMkLst>
            <pc:docMk/>
            <pc:sldMk cId="4117678756" sldId="347"/>
            <ac:spMk id="21" creationId="{670EA51A-0950-2669-93A3-113164BF1F9B}"/>
          </ac:spMkLst>
        </pc:spChg>
        <pc:spChg chg="del mod">
          <ac:chgData name="Boukouvala Niki" userId="ecc517fc-7324-4a9c-84ab-82fcb6ccea8f" providerId="ADAL" clId="{59F867B6-A4CB-FE4C-92D5-8247AAE12533}" dt="2023-09-29T20:43:57.994" v="4974" actId="478"/>
          <ac:spMkLst>
            <pc:docMk/>
            <pc:sldMk cId="4117678756" sldId="347"/>
            <ac:spMk id="22" creationId="{0550483D-4853-8E67-BF82-0D993BBF8A06}"/>
          </ac:spMkLst>
        </pc:spChg>
        <pc:spChg chg="del mod">
          <ac:chgData name="Boukouvala Niki" userId="ecc517fc-7324-4a9c-84ab-82fcb6ccea8f" providerId="ADAL" clId="{59F867B6-A4CB-FE4C-92D5-8247AAE12533}" dt="2023-09-29T20:43:57.994" v="4974" actId="478"/>
          <ac:spMkLst>
            <pc:docMk/>
            <pc:sldMk cId="4117678756" sldId="347"/>
            <ac:spMk id="23" creationId="{0189771E-6BFC-D677-82E1-BC8F11911E4E}"/>
          </ac:spMkLst>
        </pc:spChg>
        <pc:spChg chg="mod">
          <ac:chgData name="Boukouvala Niki" userId="ecc517fc-7324-4a9c-84ab-82fcb6ccea8f" providerId="ADAL" clId="{59F867B6-A4CB-FE4C-92D5-8247AAE12533}" dt="2023-09-29T20:45:55.381" v="5077" actId="571"/>
          <ac:spMkLst>
            <pc:docMk/>
            <pc:sldMk cId="4117678756" sldId="347"/>
            <ac:spMk id="24" creationId="{5B0D73FC-8478-AB3F-5D63-19BB8DD32211}"/>
          </ac:spMkLst>
        </pc:spChg>
        <pc:spChg chg="mod">
          <ac:chgData name="Boukouvala Niki" userId="ecc517fc-7324-4a9c-84ab-82fcb6ccea8f" providerId="ADAL" clId="{59F867B6-A4CB-FE4C-92D5-8247AAE12533}" dt="2023-09-29T20:45:55.381" v="5077" actId="571"/>
          <ac:spMkLst>
            <pc:docMk/>
            <pc:sldMk cId="4117678756" sldId="347"/>
            <ac:spMk id="26" creationId="{96902ABB-30D3-3E54-6CA8-D300CDC78065}"/>
          </ac:spMkLst>
        </pc:spChg>
        <pc:spChg chg="del mod">
          <ac:chgData name="Boukouvala Niki" userId="ecc517fc-7324-4a9c-84ab-82fcb6ccea8f" providerId="ADAL" clId="{59F867B6-A4CB-FE4C-92D5-8247AAE12533}" dt="2023-09-29T20:45:05.235" v="5010" actId="478"/>
          <ac:spMkLst>
            <pc:docMk/>
            <pc:sldMk cId="4117678756" sldId="347"/>
            <ac:spMk id="27" creationId="{C1422226-04FC-BA19-B6AC-309150675AAD}"/>
          </ac:spMkLst>
        </pc:spChg>
        <pc:spChg chg="del mod">
          <ac:chgData name="Boukouvala Niki" userId="ecc517fc-7324-4a9c-84ab-82fcb6ccea8f" providerId="ADAL" clId="{59F867B6-A4CB-FE4C-92D5-8247AAE12533}" dt="2023-09-29T20:45:05.235" v="5010" actId="478"/>
          <ac:spMkLst>
            <pc:docMk/>
            <pc:sldMk cId="4117678756" sldId="347"/>
            <ac:spMk id="32" creationId="{67CA3DD2-4F22-27BF-AAA5-2EC14DC84084}"/>
          </ac:spMkLst>
        </pc:spChg>
        <pc:spChg chg="mod">
          <ac:chgData name="Boukouvala Niki" userId="ecc517fc-7324-4a9c-84ab-82fcb6ccea8f" providerId="ADAL" clId="{59F867B6-A4CB-FE4C-92D5-8247AAE12533}" dt="2023-09-29T20:45:55.381" v="5077" actId="571"/>
          <ac:spMkLst>
            <pc:docMk/>
            <pc:sldMk cId="4117678756" sldId="347"/>
            <ac:spMk id="33" creationId="{7349EB61-E91A-7A28-670B-2122BFDA3EF7}"/>
          </ac:spMkLst>
        </pc:spChg>
        <pc:spChg chg="del mod">
          <ac:chgData name="Boukouvala Niki" userId="ecc517fc-7324-4a9c-84ab-82fcb6ccea8f" providerId="ADAL" clId="{59F867B6-A4CB-FE4C-92D5-8247AAE12533}" dt="2023-09-29T20:45:05.235" v="5010" actId="478"/>
          <ac:spMkLst>
            <pc:docMk/>
            <pc:sldMk cId="4117678756" sldId="347"/>
            <ac:spMk id="34" creationId="{43398A3F-48C0-7292-1FDD-649891D2ED71}"/>
          </ac:spMkLst>
        </pc:spChg>
        <pc:spChg chg="del mod">
          <ac:chgData name="Boukouvala Niki" userId="ecc517fc-7324-4a9c-84ab-82fcb6ccea8f" providerId="ADAL" clId="{59F867B6-A4CB-FE4C-92D5-8247AAE12533}" dt="2023-09-29T20:45:05.235" v="5010" actId="478"/>
          <ac:spMkLst>
            <pc:docMk/>
            <pc:sldMk cId="4117678756" sldId="347"/>
            <ac:spMk id="35" creationId="{C0803EA7-49D5-CAB4-FADF-D701012099CE}"/>
          </ac:spMkLst>
        </pc:spChg>
        <pc:spChg chg="add mod">
          <ac:chgData name="Boukouvala Niki" userId="ecc517fc-7324-4a9c-84ab-82fcb6ccea8f" providerId="ADAL" clId="{59F867B6-A4CB-FE4C-92D5-8247AAE12533}" dt="2023-09-29T20:45:55.381" v="5077" actId="571"/>
          <ac:spMkLst>
            <pc:docMk/>
            <pc:sldMk cId="4117678756" sldId="347"/>
            <ac:spMk id="36" creationId="{4EAC4853-6631-18AB-E6E4-55AA447C350C}"/>
          </ac:spMkLst>
        </pc:spChg>
        <pc:spChg chg="add mod">
          <ac:chgData name="Boukouvala Niki" userId="ecc517fc-7324-4a9c-84ab-82fcb6ccea8f" providerId="ADAL" clId="{59F867B6-A4CB-FE4C-92D5-8247AAE12533}" dt="2023-09-29T20:45:55.381" v="5077" actId="571"/>
          <ac:spMkLst>
            <pc:docMk/>
            <pc:sldMk cId="4117678756" sldId="347"/>
            <ac:spMk id="37" creationId="{99E188AD-7ACB-36F9-3DCD-51933225C13E}"/>
          </ac:spMkLst>
        </pc:spChg>
        <pc:spChg chg="add mod">
          <ac:chgData name="Boukouvala Niki" userId="ecc517fc-7324-4a9c-84ab-82fcb6ccea8f" providerId="ADAL" clId="{59F867B6-A4CB-FE4C-92D5-8247AAE12533}" dt="2023-09-29T20:45:55.381" v="5077" actId="571"/>
          <ac:spMkLst>
            <pc:docMk/>
            <pc:sldMk cId="4117678756" sldId="347"/>
            <ac:spMk id="38" creationId="{9D3227AB-72C6-2DDA-BF5C-FECFEF3D0BEE}"/>
          </ac:spMkLst>
        </pc:spChg>
        <pc:spChg chg="add mod">
          <ac:chgData name="Boukouvala Niki" userId="ecc517fc-7324-4a9c-84ab-82fcb6ccea8f" providerId="ADAL" clId="{59F867B6-A4CB-FE4C-92D5-8247AAE12533}" dt="2023-09-29T20:46:01.698" v="5101" actId="20577"/>
          <ac:spMkLst>
            <pc:docMk/>
            <pc:sldMk cId="4117678756" sldId="347"/>
            <ac:spMk id="39" creationId="{0997374C-C78F-09E5-BB9F-19252A0F9A39}"/>
          </ac:spMkLst>
        </pc:spChg>
        <pc:spChg chg="add mod">
          <ac:chgData name="Boukouvala Niki" userId="ecc517fc-7324-4a9c-84ab-82fcb6ccea8f" providerId="ADAL" clId="{59F867B6-A4CB-FE4C-92D5-8247AAE12533}" dt="2023-09-29T20:54:34.747" v="5713" actId="1076"/>
          <ac:spMkLst>
            <pc:docMk/>
            <pc:sldMk cId="4117678756" sldId="347"/>
            <ac:spMk id="40" creationId="{34B56D66-86A5-7265-BA42-E6697D589AE1}"/>
          </ac:spMkLst>
        </pc:spChg>
        <pc:spChg chg="add mod">
          <ac:chgData name="Boukouvala Niki" userId="ecc517fc-7324-4a9c-84ab-82fcb6ccea8f" providerId="ADAL" clId="{59F867B6-A4CB-FE4C-92D5-8247AAE12533}" dt="2023-09-29T20:54:34.747" v="5713" actId="1076"/>
          <ac:spMkLst>
            <pc:docMk/>
            <pc:sldMk cId="4117678756" sldId="347"/>
            <ac:spMk id="41" creationId="{43A176ED-F04B-9B66-3143-11E06705C6A3}"/>
          </ac:spMkLst>
        </pc:spChg>
        <pc:spChg chg="add mod">
          <ac:chgData name="Boukouvala Niki" userId="ecc517fc-7324-4a9c-84ab-82fcb6ccea8f" providerId="ADAL" clId="{59F867B6-A4CB-FE4C-92D5-8247AAE12533}" dt="2023-09-29T20:54:34.747" v="5713" actId="1076"/>
          <ac:spMkLst>
            <pc:docMk/>
            <pc:sldMk cId="4117678756" sldId="347"/>
            <ac:spMk id="42" creationId="{18959F0A-0537-4AD8-9E37-DA864B6C7076}"/>
          </ac:spMkLst>
        </pc:spChg>
        <pc:spChg chg="add mod">
          <ac:chgData name="Boukouvala Niki" userId="ecc517fc-7324-4a9c-84ab-82fcb6ccea8f" providerId="ADAL" clId="{59F867B6-A4CB-FE4C-92D5-8247AAE12533}" dt="2023-09-29T20:54:34.747" v="5713" actId="1076"/>
          <ac:spMkLst>
            <pc:docMk/>
            <pc:sldMk cId="4117678756" sldId="347"/>
            <ac:spMk id="43" creationId="{59F241C0-474C-3CFA-8EF4-FA585D78BEAD}"/>
          </ac:spMkLst>
        </pc:spChg>
        <pc:spChg chg="add del mod">
          <ac:chgData name="Boukouvala Niki" userId="ecc517fc-7324-4a9c-84ab-82fcb6ccea8f" providerId="ADAL" clId="{59F867B6-A4CB-FE4C-92D5-8247AAE12533}" dt="2023-09-29T20:52:53.258" v="5591" actId="478"/>
          <ac:spMkLst>
            <pc:docMk/>
            <pc:sldMk cId="4117678756" sldId="347"/>
            <ac:spMk id="44" creationId="{788B7D3D-D2A2-AACE-3415-485EF489ACC3}"/>
          </ac:spMkLst>
        </pc:spChg>
        <pc:spChg chg="add mod">
          <ac:chgData name="Boukouvala Niki" userId="ecc517fc-7324-4a9c-84ab-82fcb6ccea8f" providerId="ADAL" clId="{59F867B6-A4CB-FE4C-92D5-8247AAE12533}" dt="2023-09-29T20:54:34.747" v="5713" actId="1076"/>
          <ac:spMkLst>
            <pc:docMk/>
            <pc:sldMk cId="4117678756" sldId="347"/>
            <ac:spMk id="45" creationId="{78E78CBD-49D1-3443-2EC2-45D739A5C31D}"/>
          </ac:spMkLst>
        </pc:spChg>
        <pc:grpChg chg="add mod">
          <ac:chgData name="Boukouvala Niki" userId="ecc517fc-7324-4a9c-84ab-82fcb6ccea8f" providerId="ADAL" clId="{59F867B6-A4CB-FE4C-92D5-8247AAE12533}" dt="2023-09-29T20:54:34.747" v="5713" actId="1076"/>
          <ac:grpSpMkLst>
            <pc:docMk/>
            <pc:sldMk cId="4117678756" sldId="347"/>
            <ac:grpSpMk id="12" creationId="{6F5D836D-FEBA-ED7F-B4C4-21B87B505741}"/>
          </ac:grpSpMkLst>
        </pc:grpChg>
        <pc:cxnChg chg="add mod">
          <ac:chgData name="Boukouvala Niki" userId="ecc517fc-7324-4a9c-84ab-82fcb6ccea8f" providerId="ADAL" clId="{59F867B6-A4CB-FE4C-92D5-8247AAE12533}" dt="2023-09-29T20:54:34.747" v="5713" actId="1076"/>
          <ac:cxnSpMkLst>
            <pc:docMk/>
            <pc:sldMk cId="4117678756" sldId="347"/>
            <ac:cxnSpMk id="8" creationId="{77CFE2AD-F907-553E-DB46-8CFB7D938F7F}"/>
          </ac:cxnSpMkLst>
        </pc:cxnChg>
        <pc:cxnChg chg="del">
          <ac:chgData name="Boukouvala Niki" userId="ecc517fc-7324-4a9c-84ab-82fcb6ccea8f" providerId="ADAL" clId="{59F867B6-A4CB-FE4C-92D5-8247AAE12533}" dt="2023-09-29T20:43:57.994" v="4974" actId="478"/>
          <ac:cxnSpMkLst>
            <pc:docMk/>
            <pc:sldMk cId="4117678756" sldId="347"/>
            <ac:cxnSpMk id="25" creationId="{440FF784-F0BD-E0D7-8E66-79BEEC46A076}"/>
          </ac:cxnSpMkLst>
        </pc:cxnChg>
        <pc:cxnChg chg="del">
          <ac:chgData name="Boukouvala Niki" userId="ecc517fc-7324-4a9c-84ab-82fcb6ccea8f" providerId="ADAL" clId="{59F867B6-A4CB-FE4C-92D5-8247AAE12533}" dt="2023-09-29T20:43:57.994" v="4974" actId="478"/>
          <ac:cxnSpMkLst>
            <pc:docMk/>
            <pc:sldMk cId="4117678756" sldId="347"/>
            <ac:cxnSpMk id="28" creationId="{D96ED073-E3F0-2CED-DCEE-B21326E93CB5}"/>
          </ac:cxnSpMkLst>
        </pc:cxnChg>
        <pc:cxnChg chg="del">
          <ac:chgData name="Boukouvala Niki" userId="ecc517fc-7324-4a9c-84ab-82fcb6ccea8f" providerId="ADAL" clId="{59F867B6-A4CB-FE4C-92D5-8247AAE12533}" dt="2023-09-29T20:43:57.994" v="4974" actId="478"/>
          <ac:cxnSpMkLst>
            <pc:docMk/>
            <pc:sldMk cId="4117678756" sldId="347"/>
            <ac:cxnSpMk id="29" creationId="{E5E52F53-98F7-BB7D-6A7A-39A88FAF1C1A}"/>
          </ac:cxnSpMkLst>
        </pc:cxnChg>
        <pc:cxnChg chg="del">
          <ac:chgData name="Boukouvala Niki" userId="ecc517fc-7324-4a9c-84ab-82fcb6ccea8f" providerId="ADAL" clId="{59F867B6-A4CB-FE4C-92D5-8247AAE12533}" dt="2023-09-29T20:43:57.994" v="4974" actId="478"/>
          <ac:cxnSpMkLst>
            <pc:docMk/>
            <pc:sldMk cId="4117678756" sldId="347"/>
            <ac:cxnSpMk id="30" creationId="{FF49FF61-9DF6-7190-BE52-1CFBBF830B87}"/>
          </ac:cxnSpMkLst>
        </pc:cxnChg>
      </pc:sldChg>
      <pc:sldChg chg="addSp delSp modSp add mod modNotesTx">
        <pc:chgData name="Boukouvala Niki" userId="ecc517fc-7324-4a9c-84ab-82fcb6ccea8f" providerId="ADAL" clId="{59F867B6-A4CB-FE4C-92D5-8247AAE12533}" dt="2023-10-22T08:53:11.406" v="10469" actId="207"/>
        <pc:sldMkLst>
          <pc:docMk/>
          <pc:sldMk cId="540116383" sldId="348"/>
        </pc:sldMkLst>
        <pc:spChg chg="add mod">
          <ac:chgData name="Boukouvala Niki" userId="ecc517fc-7324-4a9c-84ab-82fcb6ccea8f" providerId="ADAL" clId="{59F867B6-A4CB-FE4C-92D5-8247AAE12533}" dt="2023-09-29T21:07:05.784" v="5888" actId="1076"/>
          <ac:spMkLst>
            <pc:docMk/>
            <pc:sldMk cId="540116383" sldId="348"/>
            <ac:spMk id="2" creationId="{2EA67FAC-ACAE-6BA7-5FF3-85CB87F522ED}"/>
          </ac:spMkLst>
        </pc:spChg>
        <pc:spChg chg="mod">
          <ac:chgData name="Boukouvala Niki" userId="ecc517fc-7324-4a9c-84ab-82fcb6ccea8f" providerId="ADAL" clId="{59F867B6-A4CB-FE4C-92D5-8247AAE12533}" dt="2023-09-29T21:17:25.387" v="5943" actId="20577"/>
          <ac:spMkLst>
            <pc:docMk/>
            <pc:sldMk cId="540116383" sldId="348"/>
            <ac:spMk id="7" creationId="{01CAC3E6-7CFB-0B31-1E0B-2B4149E054AC}"/>
          </ac:spMkLst>
        </pc:spChg>
        <pc:spChg chg="add mod">
          <ac:chgData name="Boukouvala Niki" userId="ecc517fc-7324-4a9c-84ab-82fcb6ccea8f" providerId="ADAL" clId="{59F867B6-A4CB-FE4C-92D5-8247AAE12533}" dt="2023-09-29T21:01:59.543" v="5852" actId="1076"/>
          <ac:spMkLst>
            <pc:docMk/>
            <pc:sldMk cId="540116383" sldId="348"/>
            <ac:spMk id="9" creationId="{D53A16B5-AE0F-8EFB-14E0-12E8995D376B}"/>
          </ac:spMkLst>
        </pc:spChg>
        <pc:spChg chg="add mod">
          <ac:chgData name="Boukouvala Niki" userId="ecc517fc-7324-4a9c-84ab-82fcb6ccea8f" providerId="ADAL" clId="{59F867B6-A4CB-FE4C-92D5-8247AAE12533}" dt="2023-09-29T21:06:38.538" v="5882" actId="20577"/>
          <ac:spMkLst>
            <pc:docMk/>
            <pc:sldMk cId="540116383" sldId="348"/>
            <ac:spMk id="10" creationId="{7C196360-1B80-4BE2-1AFD-E8E424A6F3D6}"/>
          </ac:spMkLst>
        </pc:spChg>
        <pc:spChg chg="del">
          <ac:chgData name="Boukouvala Niki" userId="ecc517fc-7324-4a9c-84ab-82fcb6ccea8f" providerId="ADAL" clId="{59F867B6-A4CB-FE4C-92D5-8247AAE12533}" dt="2023-09-29T20:58:10.821" v="5727" actId="478"/>
          <ac:spMkLst>
            <pc:docMk/>
            <pc:sldMk cId="540116383" sldId="348"/>
            <ac:spMk id="40" creationId="{34B56D66-86A5-7265-BA42-E6697D589AE1}"/>
          </ac:spMkLst>
        </pc:spChg>
        <pc:spChg chg="del">
          <ac:chgData name="Boukouvala Niki" userId="ecc517fc-7324-4a9c-84ab-82fcb6ccea8f" providerId="ADAL" clId="{59F867B6-A4CB-FE4C-92D5-8247AAE12533}" dt="2023-09-29T20:58:10.821" v="5727" actId="478"/>
          <ac:spMkLst>
            <pc:docMk/>
            <pc:sldMk cId="540116383" sldId="348"/>
            <ac:spMk id="41" creationId="{43A176ED-F04B-9B66-3143-11E06705C6A3}"/>
          </ac:spMkLst>
        </pc:spChg>
        <pc:spChg chg="del">
          <ac:chgData name="Boukouvala Niki" userId="ecc517fc-7324-4a9c-84ab-82fcb6ccea8f" providerId="ADAL" clId="{59F867B6-A4CB-FE4C-92D5-8247AAE12533}" dt="2023-09-29T20:58:10.821" v="5727" actId="478"/>
          <ac:spMkLst>
            <pc:docMk/>
            <pc:sldMk cId="540116383" sldId="348"/>
            <ac:spMk id="42" creationId="{18959F0A-0537-4AD8-9E37-DA864B6C7076}"/>
          </ac:spMkLst>
        </pc:spChg>
        <pc:spChg chg="del">
          <ac:chgData name="Boukouvala Niki" userId="ecc517fc-7324-4a9c-84ab-82fcb6ccea8f" providerId="ADAL" clId="{59F867B6-A4CB-FE4C-92D5-8247AAE12533}" dt="2023-09-29T20:58:10.821" v="5727" actId="478"/>
          <ac:spMkLst>
            <pc:docMk/>
            <pc:sldMk cId="540116383" sldId="348"/>
            <ac:spMk id="43" creationId="{59F241C0-474C-3CFA-8EF4-FA585D78BEAD}"/>
          </ac:spMkLst>
        </pc:spChg>
        <pc:spChg chg="del mod">
          <ac:chgData name="Boukouvala Niki" userId="ecc517fc-7324-4a9c-84ab-82fcb6ccea8f" providerId="ADAL" clId="{59F867B6-A4CB-FE4C-92D5-8247AAE12533}" dt="2023-09-29T20:58:07.971" v="5726" actId="478"/>
          <ac:spMkLst>
            <pc:docMk/>
            <pc:sldMk cId="540116383" sldId="348"/>
            <ac:spMk id="45" creationId="{78E78CBD-49D1-3443-2EC2-45D739A5C31D}"/>
          </ac:spMkLst>
        </pc:spChg>
        <pc:grpChg chg="del">
          <ac:chgData name="Boukouvala Niki" userId="ecc517fc-7324-4a9c-84ab-82fcb6ccea8f" providerId="ADAL" clId="{59F867B6-A4CB-FE4C-92D5-8247AAE12533}" dt="2023-09-29T20:58:13.145" v="5728" actId="478"/>
          <ac:grpSpMkLst>
            <pc:docMk/>
            <pc:sldMk cId="540116383" sldId="348"/>
            <ac:grpSpMk id="12" creationId="{6F5D836D-FEBA-ED7F-B4C4-21B87B505741}"/>
          </ac:grpSpMkLst>
        </pc:grpChg>
        <pc:picChg chg="add del mod">
          <ac:chgData name="Boukouvala Niki" userId="ecc517fc-7324-4a9c-84ab-82fcb6ccea8f" providerId="ADAL" clId="{59F867B6-A4CB-FE4C-92D5-8247AAE12533}" dt="2023-09-29T20:59:57.029" v="5828" actId="478"/>
          <ac:picMkLst>
            <pc:docMk/>
            <pc:sldMk cId="540116383" sldId="348"/>
            <ac:picMk id="3" creationId="{60128640-E3D4-667F-2DED-0155BB753D3B}"/>
          </ac:picMkLst>
        </pc:picChg>
        <pc:picChg chg="add del mod">
          <ac:chgData name="Boukouvala Niki" userId="ecc517fc-7324-4a9c-84ab-82fcb6ccea8f" providerId="ADAL" clId="{59F867B6-A4CB-FE4C-92D5-8247AAE12533}" dt="2023-09-29T21:01:18.507" v="5843" actId="478"/>
          <ac:picMkLst>
            <pc:docMk/>
            <pc:sldMk cId="540116383" sldId="348"/>
            <ac:picMk id="4" creationId="{96B82803-FEDB-E924-EA7C-924C16BD011C}"/>
          </ac:picMkLst>
        </pc:picChg>
        <pc:picChg chg="add del mod">
          <ac:chgData name="Boukouvala Niki" userId="ecc517fc-7324-4a9c-84ab-82fcb6ccea8f" providerId="ADAL" clId="{59F867B6-A4CB-FE4C-92D5-8247AAE12533}" dt="2023-09-29T21:10:45.511" v="5898" actId="478"/>
          <ac:picMkLst>
            <pc:docMk/>
            <pc:sldMk cId="540116383" sldId="348"/>
            <ac:picMk id="5" creationId="{17FD0751-7B27-C0C0-84E0-12D648550B3C}"/>
          </ac:picMkLst>
        </pc:picChg>
        <pc:picChg chg="add mod modCrop">
          <ac:chgData name="Boukouvala Niki" userId="ecc517fc-7324-4a9c-84ab-82fcb6ccea8f" providerId="ADAL" clId="{59F867B6-A4CB-FE4C-92D5-8247AAE12533}" dt="2023-09-29T21:10:52.757" v="5899"/>
          <ac:picMkLst>
            <pc:docMk/>
            <pc:sldMk cId="540116383" sldId="348"/>
            <ac:picMk id="13" creationId="{3F962723-79B8-CEAE-5072-EF9E8B615F0C}"/>
          </ac:picMkLst>
        </pc:picChg>
        <pc:picChg chg="add mod">
          <ac:chgData name="Boukouvala Niki" userId="ecc517fc-7324-4a9c-84ab-82fcb6ccea8f" providerId="ADAL" clId="{59F867B6-A4CB-FE4C-92D5-8247AAE12533}" dt="2023-09-29T21:00:06.574" v="5830" actId="1076"/>
          <ac:picMkLst>
            <pc:docMk/>
            <pc:sldMk cId="540116383" sldId="348"/>
            <ac:picMk id="26626" creationId="{7BECA930-8CDC-0529-DF53-D7C7D8F19160}"/>
          </ac:picMkLst>
        </pc:picChg>
        <pc:picChg chg="add mod">
          <ac:chgData name="Boukouvala Niki" userId="ecc517fc-7324-4a9c-84ab-82fcb6ccea8f" providerId="ADAL" clId="{59F867B6-A4CB-FE4C-92D5-8247AAE12533}" dt="2023-09-29T21:01:26.854" v="5846" actId="1076"/>
          <ac:picMkLst>
            <pc:docMk/>
            <pc:sldMk cId="540116383" sldId="348"/>
            <ac:picMk id="26628" creationId="{4A6DB377-012B-3E76-17B4-29697822A902}"/>
          </ac:picMkLst>
        </pc:picChg>
        <pc:cxnChg chg="del">
          <ac:chgData name="Boukouvala Niki" userId="ecc517fc-7324-4a9c-84ab-82fcb6ccea8f" providerId="ADAL" clId="{59F867B6-A4CB-FE4C-92D5-8247AAE12533}" dt="2023-09-29T20:58:13.855" v="5729" actId="478"/>
          <ac:cxnSpMkLst>
            <pc:docMk/>
            <pc:sldMk cId="540116383" sldId="348"/>
            <ac:cxnSpMk id="8" creationId="{77CFE2AD-F907-553E-DB46-8CFB7D938F7F}"/>
          </ac:cxnSpMkLst>
        </pc:cxnChg>
      </pc:sldChg>
      <pc:sldChg chg="add del">
        <pc:chgData name="Boukouvala Niki" userId="ecc517fc-7324-4a9c-84ab-82fcb6ccea8f" providerId="ADAL" clId="{59F867B6-A4CB-FE4C-92D5-8247AAE12533}" dt="2023-09-29T20:55:05.062" v="5715" actId="2890"/>
        <pc:sldMkLst>
          <pc:docMk/>
          <pc:sldMk cId="4115413145" sldId="348"/>
        </pc:sldMkLst>
      </pc:sldChg>
      <pc:sldChg chg="addSp delSp modSp add mod modNotesTx">
        <pc:chgData name="Boukouvala Niki" userId="ecc517fc-7324-4a9c-84ab-82fcb6ccea8f" providerId="ADAL" clId="{59F867B6-A4CB-FE4C-92D5-8247AAE12533}" dt="2023-10-22T08:53:20.826" v="10472" actId="207"/>
        <pc:sldMkLst>
          <pc:docMk/>
          <pc:sldMk cId="4170638802" sldId="349"/>
        </pc:sldMkLst>
        <pc:spChg chg="mod">
          <ac:chgData name="Boukouvala Niki" userId="ecc517fc-7324-4a9c-84ab-82fcb6ccea8f" providerId="ADAL" clId="{59F867B6-A4CB-FE4C-92D5-8247AAE12533}" dt="2023-09-29T21:11:53.106" v="5909" actId="14100"/>
          <ac:spMkLst>
            <pc:docMk/>
            <pc:sldMk cId="4170638802" sldId="349"/>
            <ac:spMk id="2" creationId="{2EA67FAC-ACAE-6BA7-5FF3-85CB87F522ED}"/>
          </ac:spMkLst>
        </pc:spChg>
        <pc:spChg chg="mod">
          <ac:chgData name="Boukouvala Niki" userId="ecc517fc-7324-4a9c-84ab-82fcb6ccea8f" providerId="ADAL" clId="{59F867B6-A4CB-FE4C-92D5-8247AAE12533}" dt="2023-09-29T21:17:28.300" v="5944" actId="20577"/>
          <ac:spMkLst>
            <pc:docMk/>
            <pc:sldMk cId="4170638802" sldId="349"/>
            <ac:spMk id="7" creationId="{01CAC3E6-7CFB-0B31-1E0B-2B4149E054AC}"/>
          </ac:spMkLst>
        </pc:spChg>
        <pc:spChg chg="mod">
          <ac:chgData name="Boukouvala Niki" userId="ecc517fc-7324-4a9c-84ab-82fcb6ccea8f" providerId="ADAL" clId="{59F867B6-A4CB-FE4C-92D5-8247AAE12533}" dt="2023-09-29T21:15:13.876" v="5929" actId="207"/>
          <ac:spMkLst>
            <pc:docMk/>
            <pc:sldMk cId="4170638802" sldId="349"/>
            <ac:spMk id="9" creationId="{D53A16B5-AE0F-8EFB-14E0-12E8995D376B}"/>
          </ac:spMkLst>
        </pc:spChg>
        <pc:spChg chg="del">
          <ac:chgData name="Boukouvala Niki" userId="ecc517fc-7324-4a9c-84ab-82fcb6ccea8f" providerId="ADAL" clId="{59F867B6-A4CB-FE4C-92D5-8247AAE12533}" dt="2023-09-29T21:11:09.123" v="5901" actId="478"/>
          <ac:spMkLst>
            <pc:docMk/>
            <pc:sldMk cId="4170638802" sldId="349"/>
            <ac:spMk id="10" creationId="{7C196360-1B80-4BE2-1AFD-E8E424A6F3D6}"/>
          </ac:spMkLst>
        </pc:spChg>
        <pc:picChg chg="del">
          <ac:chgData name="Boukouvala Niki" userId="ecc517fc-7324-4a9c-84ab-82fcb6ccea8f" providerId="ADAL" clId="{59F867B6-A4CB-FE4C-92D5-8247AAE12533}" dt="2023-09-29T21:11:07.883" v="5900" actId="478"/>
          <ac:picMkLst>
            <pc:docMk/>
            <pc:sldMk cId="4170638802" sldId="349"/>
            <ac:picMk id="5" creationId="{17FD0751-7B27-C0C0-84E0-12D648550B3C}"/>
          </ac:picMkLst>
        </pc:picChg>
        <pc:picChg chg="del mod">
          <ac:chgData name="Boukouvala Niki" userId="ecc517fc-7324-4a9c-84ab-82fcb6ccea8f" providerId="ADAL" clId="{59F867B6-A4CB-FE4C-92D5-8247AAE12533}" dt="2023-09-29T21:14:58.889" v="5926" actId="478"/>
          <ac:picMkLst>
            <pc:docMk/>
            <pc:sldMk cId="4170638802" sldId="349"/>
            <ac:picMk id="26626" creationId="{7BECA930-8CDC-0529-DF53-D7C7D8F19160}"/>
          </ac:picMkLst>
        </pc:picChg>
        <pc:picChg chg="del mod">
          <ac:chgData name="Boukouvala Niki" userId="ecc517fc-7324-4a9c-84ab-82fcb6ccea8f" providerId="ADAL" clId="{59F867B6-A4CB-FE4C-92D5-8247AAE12533}" dt="2023-09-29T21:17:14.641" v="5942" actId="478"/>
          <ac:picMkLst>
            <pc:docMk/>
            <pc:sldMk cId="4170638802" sldId="349"/>
            <ac:picMk id="26628" creationId="{4A6DB377-012B-3E76-17B4-29697822A902}"/>
          </ac:picMkLst>
        </pc:picChg>
        <pc:picChg chg="add mod">
          <ac:chgData name="Boukouvala Niki" userId="ecc517fc-7324-4a9c-84ab-82fcb6ccea8f" providerId="ADAL" clId="{59F867B6-A4CB-FE4C-92D5-8247AAE12533}" dt="2023-09-29T21:14:57.523" v="5925" actId="167"/>
          <ac:picMkLst>
            <pc:docMk/>
            <pc:sldMk cId="4170638802" sldId="349"/>
            <ac:picMk id="28674" creationId="{3E6646C1-A9FC-6111-0BEE-F42258FEA949}"/>
          </ac:picMkLst>
        </pc:picChg>
        <pc:picChg chg="add mod">
          <ac:chgData name="Boukouvala Niki" userId="ecc517fc-7324-4a9c-84ab-82fcb6ccea8f" providerId="ADAL" clId="{59F867B6-A4CB-FE4C-92D5-8247AAE12533}" dt="2023-09-29T21:17:13.402" v="5941" actId="167"/>
          <ac:picMkLst>
            <pc:docMk/>
            <pc:sldMk cId="4170638802" sldId="349"/>
            <ac:picMk id="28676" creationId="{74374770-F01C-8D60-DF3C-A69D8A443FA3}"/>
          </ac:picMkLst>
        </pc:picChg>
      </pc:sldChg>
      <pc:sldChg chg="addSp modSp add mod ord modNotesTx">
        <pc:chgData name="Boukouvala Niki" userId="ecc517fc-7324-4a9c-84ab-82fcb6ccea8f" providerId="ADAL" clId="{59F867B6-A4CB-FE4C-92D5-8247AAE12533}" dt="2023-10-22T08:53:28.215" v="10475" actId="207"/>
        <pc:sldMkLst>
          <pc:docMk/>
          <pc:sldMk cId="4039230973" sldId="350"/>
        </pc:sldMkLst>
        <pc:spChg chg="mod">
          <ac:chgData name="Boukouvala Niki" userId="ecc517fc-7324-4a9c-84ab-82fcb6ccea8f" providerId="ADAL" clId="{59F867B6-A4CB-FE4C-92D5-8247AAE12533}" dt="2023-09-30T14:59:49.804" v="6006" actId="14100"/>
          <ac:spMkLst>
            <pc:docMk/>
            <pc:sldMk cId="4039230973" sldId="350"/>
            <ac:spMk id="2" creationId="{908C1634-C480-5242-56D3-D4A2DD0171B4}"/>
          </ac:spMkLst>
        </pc:spChg>
        <pc:spChg chg="mod">
          <ac:chgData name="Boukouvala Niki" userId="ecc517fc-7324-4a9c-84ab-82fcb6ccea8f" providerId="ADAL" clId="{59F867B6-A4CB-FE4C-92D5-8247AAE12533}" dt="2023-09-30T15:06:50.708" v="6195" actId="20577"/>
          <ac:spMkLst>
            <pc:docMk/>
            <pc:sldMk cId="4039230973" sldId="350"/>
            <ac:spMk id="3" creationId="{E1A5730D-D3C2-4836-304C-DC06A0B65873}"/>
          </ac:spMkLst>
        </pc:spChg>
        <pc:spChg chg="add mod">
          <ac:chgData name="Boukouvala Niki" userId="ecc517fc-7324-4a9c-84ab-82fcb6ccea8f" providerId="ADAL" clId="{59F867B6-A4CB-FE4C-92D5-8247AAE12533}" dt="2023-09-30T15:05:18.293" v="6190" actId="20577"/>
          <ac:spMkLst>
            <pc:docMk/>
            <pc:sldMk cId="4039230973" sldId="350"/>
            <ac:spMk id="4" creationId="{7704F6F8-69E4-2029-ADEB-65E1F2C60F47}"/>
          </ac:spMkLst>
        </pc:spChg>
        <pc:spChg chg="mod">
          <ac:chgData name="Boukouvala Niki" userId="ecc517fc-7324-4a9c-84ab-82fcb6ccea8f" providerId="ADAL" clId="{59F867B6-A4CB-FE4C-92D5-8247AAE12533}" dt="2023-09-30T15:03:46.185" v="6115"/>
          <ac:spMkLst>
            <pc:docMk/>
            <pc:sldMk cId="4039230973" sldId="350"/>
            <ac:spMk id="6" creationId="{9A87E2F3-1F02-2A1E-7303-A37730206325}"/>
          </ac:spMkLst>
        </pc:spChg>
        <pc:spChg chg="mod">
          <ac:chgData name="Boukouvala Niki" userId="ecc517fc-7324-4a9c-84ab-82fcb6ccea8f" providerId="ADAL" clId="{59F867B6-A4CB-FE4C-92D5-8247AAE12533}" dt="2023-09-30T15:06:03.929" v="6191" actId="20577"/>
          <ac:spMkLst>
            <pc:docMk/>
            <pc:sldMk cId="4039230973" sldId="350"/>
            <ac:spMk id="7" creationId="{5A54F448-10FB-0ABA-EB55-D0F2F244FD71}"/>
          </ac:spMkLst>
        </pc:spChg>
      </pc:sldChg>
      <pc:sldChg chg="addSp delSp modSp add mod ord modNotesTx">
        <pc:chgData name="Boukouvala Niki" userId="ecc517fc-7324-4a9c-84ab-82fcb6ccea8f" providerId="ADAL" clId="{59F867B6-A4CB-FE4C-92D5-8247AAE12533}" dt="2023-10-22T08:53:35.757" v="10478" actId="207"/>
        <pc:sldMkLst>
          <pc:docMk/>
          <pc:sldMk cId="2132684649" sldId="351"/>
        </pc:sldMkLst>
        <pc:spChg chg="add del mod">
          <ac:chgData name="Boukouvala Niki" userId="ecc517fc-7324-4a9c-84ab-82fcb6ccea8f" providerId="ADAL" clId="{59F867B6-A4CB-FE4C-92D5-8247AAE12533}" dt="2023-09-30T15:07:32.750" v="6201" actId="21"/>
          <ac:spMkLst>
            <pc:docMk/>
            <pc:sldMk cId="2132684649" sldId="351"/>
            <ac:spMk id="2" creationId="{5A9594EA-A2DF-8FAC-21B4-EA90CEB9E9A4}"/>
          </ac:spMkLst>
        </pc:spChg>
        <pc:spChg chg="add del mod">
          <ac:chgData name="Boukouvala Niki" userId="ecc517fc-7324-4a9c-84ab-82fcb6ccea8f" providerId="ADAL" clId="{59F867B6-A4CB-FE4C-92D5-8247AAE12533}" dt="2023-09-30T15:07:32.750" v="6201" actId="21"/>
          <ac:spMkLst>
            <pc:docMk/>
            <pc:sldMk cId="2132684649" sldId="351"/>
            <ac:spMk id="3" creationId="{6ED0D933-7BA5-89A3-382B-504DC5A469E0}"/>
          </ac:spMkLst>
        </pc:spChg>
        <pc:spChg chg="del">
          <ac:chgData name="Boukouvala Niki" userId="ecc517fc-7324-4a9c-84ab-82fcb6ccea8f" providerId="ADAL" clId="{59F867B6-A4CB-FE4C-92D5-8247AAE12533}" dt="2023-09-30T15:07:33.974" v="6202" actId="478"/>
          <ac:spMkLst>
            <pc:docMk/>
            <pc:sldMk cId="2132684649" sldId="351"/>
            <ac:spMk id="4" creationId="{C4437915-D7DA-76AE-F6D1-9310FD6D7A39}"/>
          </ac:spMkLst>
        </pc:spChg>
        <pc:spChg chg="del">
          <ac:chgData name="Boukouvala Niki" userId="ecc517fc-7324-4a9c-84ab-82fcb6ccea8f" providerId="ADAL" clId="{59F867B6-A4CB-FE4C-92D5-8247AAE12533}" dt="2023-09-30T15:07:33.974" v="6202" actId="478"/>
          <ac:spMkLst>
            <pc:docMk/>
            <pc:sldMk cId="2132684649" sldId="351"/>
            <ac:spMk id="5" creationId="{BE6BCE41-CDA3-ED7E-5A40-A8BF2D59E135}"/>
          </ac:spMkLst>
        </pc:spChg>
        <pc:spChg chg="add mod">
          <ac:chgData name="Boukouvala Niki" userId="ecc517fc-7324-4a9c-84ab-82fcb6ccea8f" providerId="ADAL" clId="{59F867B6-A4CB-FE4C-92D5-8247AAE12533}" dt="2023-09-30T15:07:34.208" v="6203"/>
          <ac:spMkLst>
            <pc:docMk/>
            <pc:sldMk cId="2132684649" sldId="351"/>
            <ac:spMk id="6" creationId="{21E184C1-D005-D64C-D1BB-3963A076FAD0}"/>
          </ac:spMkLst>
        </pc:spChg>
        <pc:spChg chg="add mod">
          <ac:chgData name="Boukouvala Niki" userId="ecc517fc-7324-4a9c-84ab-82fcb6ccea8f" providerId="ADAL" clId="{59F867B6-A4CB-FE4C-92D5-8247AAE12533}" dt="2023-09-30T15:08:28.396" v="6213" actId="113"/>
          <ac:spMkLst>
            <pc:docMk/>
            <pc:sldMk cId="2132684649" sldId="351"/>
            <ac:spMk id="7" creationId="{A5DC9384-15EA-F466-D0CD-5FE8F3BF33A2}"/>
          </ac:spMkLst>
        </pc:spChg>
        <pc:spChg chg="mod">
          <ac:chgData name="Boukouvala Niki" userId="ecc517fc-7324-4a9c-84ab-82fcb6ccea8f" providerId="ADAL" clId="{59F867B6-A4CB-FE4C-92D5-8247AAE12533}" dt="2023-09-30T15:16:25.178" v="6601" actId="20577"/>
          <ac:spMkLst>
            <pc:docMk/>
            <pc:sldMk cId="2132684649" sldId="351"/>
            <ac:spMk id="9" creationId="{73332DA7-EFCC-152F-2A18-7FD1C9510FCC}"/>
          </ac:spMkLst>
        </pc:spChg>
        <pc:spChg chg="mod">
          <ac:chgData name="Boukouvala Niki" userId="ecc517fc-7324-4a9c-84ab-82fcb6ccea8f" providerId="ADAL" clId="{59F867B6-A4CB-FE4C-92D5-8247AAE12533}" dt="2023-09-30T15:15:11.678" v="6585" actId="1076"/>
          <ac:spMkLst>
            <pc:docMk/>
            <pc:sldMk cId="2132684649" sldId="351"/>
            <ac:spMk id="10" creationId="{D7213446-E8AD-00F4-0490-677A32F3EB51}"/>
          </ac:spMkLst>
        </pc:spChg>
        <pc:spChg chg="mod">
          <ac:chgData name="Boukouvala Niki" userId="ecc517fc-7324-4a9c-84ab-82fcb6ccea8f" providerId="ADAL" clId="{59F867B6-A4CB-FE4C-92D5-8247AAE12533}" dt="2023-09-30T15:15:04.198" v="6583" actId="113"/>
          <ac:spMkLst>
            <pc:docMk/>
            <pc:sldMk cId="2132684649" sldId="351"/>
            <ac:spMk id="11" creationId="{A9C24E54-A2DC-87AC-C748-7DD38547ED9D}"/>
          </ac:spMkLst>
        </pc:spChg>
        <pc:spChg chg="mod">
          <ac:chgData name="Boukouvala Niki" userId="ecc517fc-7324-4a9c-84ab-82fcb6ccea8f" providerId="ADAL" clId="{59F867B6-A4CB-FE4C-92D5-8247AAE12533}" dt="2023-09-30T15:11:18.909" v="6379" actId="113"/>
          <ac:spMkLst>
            <pc:docMk/>
            <pc:sldMk cId="2132684649" sldId="351"/>
            <ac:spMk id="13" creationId="{F5249466-D3ED-A7DB-5974-A6DDDB7C67F9}"/>
          </ac:spMkLst>
        </pc:spChg>
        <pc:spChg chg="mod">
          <ac:chgData name="Boukouvala Niki" userId="ecc517fc-7324-4a9c-84ab-82fcb6ccea8f" providerId="ADAL" clId="{59F867B6-A4CB-FE4C-92D5-8247AAE12533}" dt="2023-09-30T15:08:44.453" v="6221" actId="20577"/>
          <ac:spMkLst>
            <pc:docMk/>
            <pc:sldMk cId="2132684649" sldId="351"/>
            <ac:spMk id="17" creationId="{C4561AF3-4558-8B9C-7413-4C3F390CF173}"/>
          </ac:spMkLst>
        </pc:spChg>
        <pc:spChg chg="mod">
          <ac:chgData name="Boukouvala Niki" userId="ecc517fc-7324-4a9c-84ab-82fcb6ccea8f" providerId="ADAL" clId="{59F867B6-A4CB-FE4C-92D5-8247AAE12533}" dt="2023-09-30T15:08:50.998" v="6236" actId="20577"/>
          <ac:spMkLst>
            <pc:docMk/>
            <pc:sldMk cId="2132684649" sldId="351"/>
            <ac:spMk id="21" creationId="{670EA51A-0950-2669-93A3-113164BF1F9B}"/>
          </ac:spMkLst>
        </pc:spChg>
        <pc:spChg chg="mod">
          <ac:chgData name="Boukouvala Niki" userId="ecc517fc-7324-4a9c-84ab-82fcb6ccea8f" providerId="ADAL" clId="{59F867B6-A4CB-FE4C-92D5-8247AAE12533}" dt="2023-09-30T15:09:00.964" v="6264" actId="20577"/>
          <ac:spMkLst>
            <pc:docMk/>
            <pc:sldMk cId="2132684649" sldId="351"/>
            <ac:spMk id="22" creationId="{0550483D-4853-8E67-BF82-0D993BBF8A06}"/>
          </ac:spMkLst>
        </pc:spChg>
        <pc:spChg chg="mod">
          <ac:chgData name="Boukouvala Niki" userId="ecc517fc-7324-4a9c-84ab-82fcb6ccea8f" providerId="ADAL" clId="{59F867B6-A4CB-FE4C-92D5-8247AAE12533}" dt="2023-09-30T15:09:35.965" v="6306" actId="1076"/>
          <ac:spMkLst>
            <pc:docMk/>
            <pc:sldMk cId="2132684649" sldId="351"/>
            <ac:spMk id="23" creationId="{0189771E-6BFC-D677-82E1-BC8F11911E4E}"/>
          </ac:spMkLst>
        </pc:spChg>
      </pc:sldChg>
      <pc:sldChg chg="addSp delSp modSp add mod ord modNotesTx">
        <pc:chgData name="Boukouvala Niki" userId="ecc517fc-7324-4a9c-84ab-82fcb6ccea8f" providerId="ADAL" clId="{59F867B6-A4CB-FE4C-92D5-8247AAE12533}" dt="2023-10-22T08:53:44.221" v="10482" actId="207"/>
        <pc:sldMkLst>
          <pc:docMk/>
          <pc:sldMk cId="1561200938" sldId="352"/>
        </pc:sldMkLst>
        <pc:spChg chg="del">
          <ac:chgData name="Boukouvala Niki" userId="ecc517fc-7324-4a9c-84ab-82fcb6ccea8f" providerId="ADAL" clId="{59F867B6-A4CB-FE4C-92D5-8247AAE12533}" dt="2023-09-30T15:16:52.573" v="6604" actId="478"/>
          <ac:spMkLst>
            <pc:docMk/>
            <pc:sldMk cId="1561200938" sldId="352"/>
            <ac:spMk id="2" creationId="{908C1634-C480-5242-56D3-D4A2DD0171B4}"/>
          </ac:spMkLst>
        </pc:spChg>
        <pc:spChg chg="add mod">
          <ac:chgData name="Boukouvala Niki" userId="ecc517fc-7324-4a9c-84ab-82fcb6ccea8f" providerId="ADAL" clId="{59F867B6-A4CB-FE4C-92D5-8247AAE12533}" dt="2023-09-30T15:16:52.839" v="6605"/>
          <ac:spMkLst>
            <pc:docMk/>
            <pc:sldMk cId="1561200938" sldId="352"/>
            <ac:spMk id="3" creationId="{0F1D3599-747A-79AD-19AB-0ECED3B28F23}"/>
          </ac:spMkLst>
        </pc:spChg>
        <pc:spChg chg="add mod">
          <ac:chgData name="Boukouvala Niki" userId="ecc517fc-7324-4a9c-84ab-82fcb6ccea8f" providerId="ADAL" clId="{59F867B6-A4CB-FE4C-92D5-8247AAE12533}" dt="2023-09-30T15:16:52.839" v="6605"/>
          <ac:spMkLst>
            <pc:docMk/>
            <pc:sldMk cId="1561200938" sldId="352"/>
            <ac:spMk id="4" creationId="{30FF7882-B191-BE57-D10E-A3001880E82C}"/>
          </ac:spMkLst>
        </pc:spChg>
        <pc:spChg chg="del">
          <ac:chgData name="Boukouvala Niki" userId="ecc517fc-7324-4a9c-84ab-82fcb6ccea8f" providerId="ADAL" clId="{59F867B6-A4CB-FE4C-92D5-8247AAE12533}" dt="2023-09-30T15:16:52.573" v="6604" actId="478"/>
          <ac:spMkLst>
            <pc:docMk/>
            <pc:sldMk cId="1561200938" sldId="352"/>
            <ac:spMk id="5" creationId="{98AA9B27-EE53-4E04-FE99-0B03EEAA100C}"/>
          </ac:spMkLst>
        </pc:spChg>
        <pc:spChg chg="mod">
          <ac:chgData name="Boukouvala Niki" userId="ecc517fc-7324-4a9c-84ab-82fcb6ccea8f" providerId="ADAL" clId="{59F867B6-A4CB-FE4C-92D5-8247AAE12533}" dt="2023-09-30T15:30:14.052" v="6790" actId="1076"/>
          <ac:spMkLst>
            <pc:docMk/>
            <pc:sldMk cId="1561200938" sldId="352"/>
            <ac:spMk id="6" creationId="{6A3E36B8-414E-3896-A22C-FF5AD256625F}"/>
          </ac:spMkLst>
        </pc:spChg>
        <pc:spChg chg="add del mod topLvl">
          <ac:chgData name="Boukouvala Niki" userId="ecc517fc-7324-4a9c-84ab-82fcb6ccea8f" providerId="ADAL" clId="{59F867B6-A4CB-FE4C-92D5-8247AAE12533}" dt="2023-09-30T15:26:04.988" v="6738" actId="21"/>
          <ac:spMkLst>
            <pc:docMk/>
            <pc:sldMk cId="1561200938" sldId="352"/>
            <ac:spMk id="10" creationId="{FC569C67-1B43-2404-17D4-BC2173BD7951}"/>
          </ac:spMkLst>
        </pc:spChg>
        <pc:spChg chg="add del mod topLvl">
          <ac:chgData name="Boukouvala Niki" userId="ecc517fc-7324-4a9c-84ab-82fcb6ccea8f" providerId="ADAL" clId="{59F867B6-A4CB-FE4C-92D5-8247AAE12533}" dt="2023-09-30T15:26:06.094" v="6739" actId="478"/>
          <ac:spMkLst>
            <pc:docMk/>
            <pc:sldMk cId="1561200938" sldId="352"/>
            <ac:spMk id="11" creationId="{93345891-F831-AC25-3D0C-32921BA9E8D8}"/>
          </ac:spMkLst>
        </pc:spChg>
        <pc:spChg chg="add del mod">
          <ac:chgData name="Boukouvala Niki" userId="ecc517fc-7324-4a9c-84ab-82fcb6ccea8f" providerId="ADAL" clId="{59F867B6-A4CB-FE4C-92D5-8247AAE12533}" dt="2023-09-30T15:25:14.300" v="6697" actId="478"/>
          <ac:spMkLst>
            <pc:docMk/>
            <pc:sldMk cId="1561200938" sldId="352"/>
            <ac:spMk id="13" creationId="{13126877-6B87-439F-7F18-0EFF70D13692}"/>
          </ac:spMkLst>
        </pc:spChg>
        <pc:spChg chg="mod">
          <ac:chgData name="Boukouvala Niki" userId="ecc517fc-7324-4a9c-84ab-82fcb6ccea8f" providerId="ADAL" clId="{59F867B6-A4CB-FE4C-92D5-8247AAE12533}" dt="2023-09-30T15:20:25.436" v="6620" actId="1076"/>
          <ac:spMkLst>
            <pc:docMk/>
            <pc:sldMk cId="1561200938" sldId="352"/>
            <ac:spMk id="14" creationId="{A0D8F590-1F1A-EBC7-0988-61F6BD5EFBAE}"/>
          </ac:spMkLst>
        </pc:spChg>
        <pc:spChg chg="add mod">
          <ac:chgData name="Boukouvala Niki" userId="ecc517fc-7324-4a9c-84ab-82fcb6ccea8f" providerId="ADAL" clId="{59F867B6-A4CB-FE4C-92D5-8247AAE12533}" dt="2023-09-30T15:29:34.044" v="6757" actId="1076"/>
          <ac:spMkLst>
            <pc:docMk/>
            <pc:sldMk cId="1561200938" sldId="352"/>
            <ac:spMk id="16" creationId="{D6C7F94F-82EE-72CA-5887-FCDEC13CBF74}"/>
          </ac:spMkLst>
        </pc:spChg>
        <pc:spChg chg="add mod">
          <ac:chgData name="Boukouvala Niki" userId="ecc517fc-7324-4a9c-84ab-82fcb6ccea8f" providerId="ADAL" clId="{59F867B6-A4CB-FE4C-92D5-8247AAE12533}" dt="2023-09-30T15:46:58.010" v="6991" actId="1035"/>
          <ac:spMkLst>
            <pc:docMk/>
            <pc:sldMk cId="1561200938" sldId="352"/>
            <ac:spMk id="17" creationId="{626EEB06-3B22-86F2-024E-E5C525159F1D}"/>
          </ac:spMkLst>
        </pc:spChg>
        <pc:spChg chg="add del mod">
          <ac:chgData name="Boukouvala Niki" userId="ecc517fc-7324-4a9c-84ab-82fcb6ccea8f" providerId="ADAL" clId="{59F867B6-A4CB-FE4C-92D5-8247AAE12533}" dt="2023-09-30T15:28:00.931" v="6747"/>
          <ac:spMkLst>
            <pc:docMk/>
            <pc:sldMk cId="1561200938" sldId="352"/>
            <ac:spMk id="21" creationId="{D6D1CCFD-583A-D729-4A8E-9427AB51AF3F}"/>
          </ac:spMkLst>
        </pc:spChg>
        <pc:spChg chg="add mod">
          <ac:chgData name="Boukouvala Niki" userId="ecc517fc-7324-4a9c-84ab-82fcb6ccea8f" providerId="ADAL" clId="{59F867B6-A4CB-FE4C-92D5-8247AAE12533}" dt="2023-10-03T14:10:00.605" v="7826" actId="404"/>
          <ac:spMkLst>
            <pc:docMk/>
            <pc:sldMk cId="1561200938" sldId="352"/>
            <ac:spMk id="22" creationId="{7D5934AB-700C-BACF-44D1-57F5418E0636}"/>
          </ac:spMkLst>
        </pc:spChg>
        <pc:spChg chg="add del mod">
          <ac:chgData name="Boukouvala Niki" userId="ecc517fc-7324-4a9c-84ab-82fcb6ccea8f" providerId="ADAL" clId="{59F867B6-A4CB-FE4C-92D5-8247AAE12533}" dt="2023-09-30T15:35:15.581" v="6868"/>
          <ac:spMkLst>
            <pc:docMk/>
            <pc:sldMk cId="1561200938" sldId="352"/>
            <ac:spMk id="23" creationId="{F7AEAB89-21F4-5894-272C-2A6F5BA07BA0}"/>
          </ac:spMkLst>
        </pc:spChg>
        <pc:grpChg chg="add del mod">
          <ac:chgData name="Boukouvala Niki" userId="ecc517fc-7324-4a9c-84ab-82fcb6ccea8f" providerId="ADAL" clId="{59F867B6-A4CB-FE4C-92D5-8247AAE12533}" dt="2023-09-30T15:26:04.988" v="6738" actId="21"/>
          <ac:grpSpMkLst>
            <pc:docMk/>
            <pc:sldMk cId="1561200938" sldId="352"/>
            <ac:grpSpMk id="15" creationId="{0E15CD2B-4116-E558-BED2-080C0B88A705}"/>
          </ac:grpSpMkLst>
        </pc:grpChg>
        <pc:picChg chg="add del mod">
          <ac:chgData name="Boukouvala Niki" userId="ecc517fc-7324-4a9c-84ab-82fcb6ccea8f" providerId="ADAL" clId="{59F867B6-A4CB-FE4C-92D5-8247AAE12533}" dt="2023-09-30T15:21:35.220" v="6631" actId="478"/>
          <ac:picMkLst>
            <pc:docMk/>
            <pc:sldMk cId="1561200938" sldId="352"/>
            <ac:picMk id="7" creationId="{9865FFBD-F3D5-1518-5299-DAE4CB2EABB3}"/>
          </ac:picMkLst>
        </pc:picChg>
        <pc:picChg chg="add mod modCrop">
          <ac:chgData name="Boukouvala Niki" userId="ecc517fc-7324-4a9c-84ab-82fcb6ccea8f" providerId="ADAL" clId="{59F867B6-A4CB-FE4C-92D5-8247AAE12533}" dt="2023-09-30T15:21:07.676" v="6629" actId="167"/>
          <ac:picMkLst>
            <pc:docMk/>
            <pc:sldMk cId="1561200938" sldId="352"/>
            <ac:picMk id="8" creationId="{4B1215DA-327C-6ADC-3714-D9DED3D45E15}"/>
          </ac:picMkLst>
        </pc:picChg>
        <pc:picChg chg="add del mod modCrop">
          <ac:chgData name="Boukouvala Niki" userId="ecc517fc-7324-4a9c-84ab-82fcb6ccea8f" providerId="ADAL" clId="{59F867B6-A4CB-FE4C-92D5-8247AAE12533}" dt="2023-09-30T15:25:03.386" v="6696" actId="478"/>
          <ac:picMkLst>
            <pc:docMk/>
            <pc:sldMk cId="1561200938" sldId="352"/>
            <ac:picMk id="9" creationId="{6703AEBD-96B1-FFE7-0D35-703ABB31F27E}"/>
          </ac:picMkLst>
        </pc:picChg>
        <pc:picChg chg="del">
          <ac:chgData name="Boukouvala Niki" userId="ecc517fc-7324-4a9c-84ab-82fcb6ccea8f" providerId="ADAL" clId="{59F867B6-A4CB-FE4C-92D5-8247AAE12533}" dt="2023-09-30T15:18:59.992" v="6613" actId="478"/>
          <ac:picMkLst>
            <pc:docMk/>
            <pc:sldMk cId="1561200938" sldId="352"/>
            <ac:picMk id="13314" creationId="{3ABD47E3-0D44-D239-5EC4-ED6856E54CF5}"/>
          </ac:picMkLst>
        </pc:picChg>
        <pc:cxnChg chg="del">
          <ac:chgData name="Boukouvala Niki" userId="ecc517fc-7324-4a9c-84ab-82fcb6ccea8f" providerId="ADAL" clId="{59F867B6-A4CB-FE4C-92D5-8247AAE12533}" dt="2023-10-01T09:54:41.819" v="7653" actId="478"/>
          <ac:cxnSpMkLst>
            <pc:docMk/>
            <pc:sldMk cId="1561200938" sldId="352"/>
            <ac:cxnSpMk id="12" creationId="{F9783A52-D8C8-8260-CAE0-BACB5DB7C89D}"/>
          </ac:cxnSpMkLst>
        </pc:cxnChg>
      </pc:sldChg>
      <pc:sldChg chg="addSp delSp modSp add mod ord modNotesTx">
        <pc:chgData name="Boukouvala Niki" userId="ecc517fc-7324-4a9c-84ab-82fcb6ccea8f" providerId="ADAL" clId="{59F867B6-A4CB-FE4C-92D5-8247AAE12533}" dt="2023-10-22T08:53:49.848" v="10484" actId="207"/>
        <pc:sldMkLst>
          <pc:docMk/>
          <pc:sldMk cId="489139082" sldId="353"/>
        </pc:sldMkLst>
        <pc:spChg chg="add mod">
          <ac:chgData name="Boukouvala Niki" userId="ecc517fc-7324-4a9c-84ab-82fcb6ccea8f" providerId="ADAL" clId="{59F867B6-A4CB-FE4C-92D5-8247AAE12533}" dt="2023-10-03T14:10:06.683" v="7830" actId="404"/>
          <ac:spMkLst>
            <pc:docMk/>
            <pc:sldMk cId="489139082" sldId="353"/>
            <ac:spMk id="2" creationId="{315F2EB7-BC45-DBD4-9C22-55EE8105291B}"/>
          </ac:spMkLst>
        </pc:spChg>
        <pc:spChg chg="mod">
          <ac:chgData name="Boukouvala Niki" userId="ecc517fc-7324-4a9c-84ab-82fcb6ccea8f" providerId="ADAL" clId="{59F867B6-A4CB-FE4C-92D5-8247AAE12533}" dt="2023-09-30T15:39:52.230" v="6960" actId="1076"/>
          <ac:spMkLst>
            <pc:docMk/>
            <pc:sldMk cId="489139082" sldId="353"/>
            <ac:spMk id="6" creationId="{6A3E36B8-414E-3896-A22C-FF5AD256625F}"/>
          </ac:spMkLst>
        </pc:spChg>
        <pc:spChg chg="mod">
          <ac:chgData name="Boukouvala Niki" userId="ecc517fc-7324-4a9c-84ab-82fcb6ccea8f" providerId="ADAL" clId="{59F867B6-A4CB-FE4C-92D5-8247AAE12533}" dt="2023-09-30T15:31:46.340" v="6839" actId="1076"/>
          <ac:spMkLst>
            <pc:docMk/>
            <pc:sldMk cId="489139082" sldId="353"/>
            <ac:spMk id="14" creationId="{A0D8F590-1F1A-EBC7-0988-61F6BD5EFBAE}"/>
          </ac:spMkLst>
        </pc:spChg>
        <pc:spChg chg="del">
          <ac:chgData name="Boukouvala Niki" userId="ecc517fc-7324-4a9c-84ab-82fcb6ccea8f" providerId="ADAL" clId="{59F867B6-A4CB-FE4C-92D5-8247AAE12533}" dt="2023-09-30T15:38:31.398" v="6881" actId="478"/>
          <ac:spMkLst>
            <pc:docMk/>
            <pc:sldMk cId="489139082" sldId="353"/>
            <ac:spMk id="16" creationId="{D6C7F94F-82EE-72CA-5887-FCDEC13CBF74}"/>
          </ac:spMkLst>
        </pc:spChg>
        <pc:spChg chg="mod">
          <ac:chgData name="Boukouvala Niki" userId="ecc517fc-7324-4a9c-84ab-82fcb6ccea8f" providerId="ADAL" clId="{59F867B6-A4CB-FE4C-92D5-8247AAE12533}" dt="2023-09-30T15:39:47.530" v="6959" actId="20577"/>
          <ac:spMkLst>
            <pc:docMk/>
            <pc:sldMk cId="489139082" sldId="353"/>
            <ac:spMk id="17" creationId="{626EEB06-3B22-86F2-024E-E5C525159F1D}"/>
          </ac:spMkLst>
        </pc:spChg>
        <pc:picChg chg="del">
          <ac:chgData name="Boukouvala Niki" userId="ecc517fc-7324-4a9c-84ab-82fcb6ccea8f" providerId="ADAL" clId="{59F867B6-A4CB-FE4C-92D5-8247AAE12533}" dt="2023-09-30T15:38:12.257" v="6880" actId="478"/>
          <ac:picMkLst>
            <pc:docMk/>
            <pc:sldMk cId="489139082" sldId="353"/>
            <ac:picMk id="8" creationId="{4B1215DA-327C-6ADC-3714-D9DED3D45E15}"/>
          </ac:picMkLst>
        </pc:picChg>
        <pc:picChg chg="add mod">
          <ac:chgData name="Boukouvala Niki" userId="ecc517fc-7324-4a9c-84ab-82fcb6ccea8f" providerId="ADAL" clId="{59F867B6-A4CB-FE4C-92D5-8247AAE12533}" dt="2023-09-30T15:38:10.828" v="6879" actId="167"/>
          <ac:picMkLst>
            <pc:docMk/>
            <pc:sldMk cId="489139082" sldId="353"/>
            <ac:picMk id="1026" creationId="{E5242DD9-D4B5-C146-0974-6C9635C82161}"/>
          </ac:picMkLst>
        </pc:picChg>
        <pc:cxnChg chg="del">
          <ac:chgData name="Boukouvala Niki" userId="ecc517fc-7324-4a9c-84ab-82fcb6ccea8f" providerId="ADAL" clId="{59F867B6-A4CB-FE4C-92D5-8247AAE12533}" dt="2023-10-01T09:54:41.052" v="7652" actId="478"/>
          <ac:cxnSpMkLst>
            <pc:docMk/>
            <pc:sldMk cId="489139082" sldId="353"/>
            <ac:cxnSpMk id="12" creationId="{F9783A52-D8C8-8260-CAE0-BACB5DB7C89D}"/>
          </ac:cxnSpMkLst>
        </pc:cxnChg>
      </pc:sldChg>
      <pc:sldChg chg="addSp delSp modSp add mod modNotesTx">
        <pc:chgData name="Boukouvala Niki" userId="ecc517fc-7324-4a9c-84ab-82fcb6ccea8f" providerId="ADAL" clId="{59F867B6-A4CB-FE4C-92D5-8247AAE12533}" dt="2023-10-22T08:53:57.372" v="10487" actId="207"/>
        <pc:sldMkLst>
          <pc:docMk/>
          <pc:sldMk cId="3538507593" sldId="354"/>
        </pc:sldMkLst>
        <pc:spChg chg="mod">
          <ac:chgData name="Boukouvala Niki" userId="ecc517fc-7324-4a9c-84ab-82fcb6ccea8f" providerId="ADAL" clId="{59F867B6-A4CB-FE4C-92D5-8247AAE12533}" dt="2023-10-03T14:10:14.761" v="7832" actId="404"/>
          <ac:spMkLst>
            <pc:docMk/>
            <pc:sldMk cId="3538507593" sldId="354"/>
            <ac:spMk id="2" creationId="{315F2EB7-BC45-DBD4-9C22-55EE8105291B}"/>
          </ac:spMkLst>
        </pc:spChg>
        <pc:spChg chg="add del mod">
          <ac:chgData name="Boukouvala Niki" userId="ecc517fc-7324-4a9c-84ab-82fcb6ccea8f" providerId="ADAL" clId="{59F867B6-A4CB-FE4C-92D5-8247AAE12533}" dt="2023-09-30T15:47:01.078" v="6993"/>
          <ac:spMkLst>
            <pc:docMk/>
            <pc:sldMk cId="3538507593" sldId="354"/>
            <ac:spMk id="5" creationId="{2403B239-1619-7B57-9452-2E3EDFFBD260}"/>
          </ac:spMkLst>
        </pc:spChg>
        <pc:spChg chg="del">
          <ac:chgData name="Boukouvala Niki" userId="ecc517fc-7324-4a9c-84ab-82fcb6ccea8f" providerId="ADAL" clId="{59F867B6-A4CB-FE4C-92D5-8247AAE12533}" dt="2023-09-30T15:47:02.359" v="6994" actId="478"/>
          <ac:spMkLst>
            <pc:docMk/>
            <pc:sldMk cId="3538507593" sldId="354"/>
            <ac:spMk id="6" creationId="{6A3E36B8-414E-3896-A22C-FF5AD256625F}"/>
          </ac:spMkLst>
        </pc:spChg>
        <pc:spChg chg="add mod">
          <ac:chgData name="Boukouvala Niki" userId="ecc517fc-7324-4a9c-84ab-82fcb6ccea8f" providerId="ADAL" clId="{59F867B6-A4CB-FE4C-92D5-8247AAE12533}" dt="2023-09-30T15:47:31.478" v="7005"/>
          <ac:spMkLst>
            <pc:docMk/>
            <pc:sldMk cId="3538507593" sldId="354"/>
            <ac:spMk id="7" creationId="{266A521C-26F4-9208-2749-83E18264E66E}"/>
          </ac:spMkLst>
        </pc:spChg>
        <pc:spChg chg="add mod">
          <ac:chgData name="Boukouvala Niki" userId="ecc517fc-7324-4a9c-84ab-82fcb6ccea8f" providerId="ADAL" clId="{59F867B6-A4CB-FE4C-92D5-8247AAE12533}" dt="2023-09-30T15:48:31.298" v="7020" actId="20577"/>
          <ac:spMkLst>
            <pc:docMk/>
            <pc:sldMk cId="3538507593" sldId="354"/>
            <ac:spMk id="8" creationId="{E7DF70F3-72EE-4874-0090-2AF2B97ED1DD}"/>
          </ac:spMkLst>
        </pc:spChg>
        <pc:spChg chg="mod">
          <ac:chgData name="Boukouvala Niki" userId="ecc517fc-7324-4a9c-84ab-82fcb6ccea8f" providerId="ADAL" clId="{59F867B6-A4CB-FE4C-92D5-8247AAE12533}" dt="2023-09-30T15:45:49.380" v="6979" actId="20577"/>
          <ac:spMkLst>
            <pc:docMk/>
            <pc:sldMk cId="3538507593" sldId="354"/>
            <ac:spMk id="14" creationId="{A0D8F590-1F1A-EBC7-0988-61F6BD5EFBAE}"/>
          </ac:spMkLst>
        </pc:spChg>
        <pc:spChg chg="del">
          <ac:chgData name="Boukouvala Niki" userId="ecc517fc-7324-4a9c-84ab-82fcb6ccea8f" providerId="ADAL" clId="{59F867B6-A4CB-FE4C-92D5-8247AAE12533}" dt="2023-09-30T15:47:02.359" v="6994" actId="478"/>
          <ac:spMkLst>
            <pc:docMk/>
            <pc:sldMk cId="3538507593" sldId="354"/>
            <ac:spMk id="17" creationId="{626EEB06-3B22-86F2-024E-E5C525159F1D}"/>
          </ac:spMkLst>
        </pc:spChg>
        <pc:picChg chg="del mod">
          <ac:chgData name="Boukouvala Niki" userId="ecc517fc-7324-4a9c-84ab-82fcb6ccea8f" providerId="ADAL" clId="{59F867B6-A4CB-FE4C-92D5-8247AAE12533}" dt="2023-09-30T15:45:44.504" v="6978" actId="478"/>
          <ac:picMkLst>
            <pc:docMk/>
            <pc:sldMk cId="3538507593" sldId="354"/>
            <ac:picMk id="1026" creationId="{E5242DD9-D4B5-C146-0974-6C9635C82161}"/>
          </ac:picMkLst>
        </pc:picChg>
        <pc:picChg chg="add mod">
          <ac:chgData name="Boukouvala Niki" userId="ecc517fc-7324-4a9c-84ab-82fcb6ccea8f" providerId="ADAL" clId="{59F867B6-A4CB-FE4C-92D5-8247AAE12533}" dt="2023-09-30T15:45:43.092" v="6977" actId="167"/>
          <ac:picMkLst>
            <pc:docMk/>
            <pc:sldMk cId="3538507593" sldId="354"/>
            <ac:picMk id="3074" creationId="{F67E9474-E63D-1876-F658-1E4E934D9079}"/>
          </ac:picMkLst>
        </pc:picChg>
        <pc:cxnChg chg="del">
          <ac:chgData name="Boukouvala Niki" userId="ecc517fc-7324-4a9c-84ab-82fcb6ccea8f" providerId="ADAL" clId="{59F867B6-A4CB-FE4C-92D5-8247AAE12533}" dt="2023-10-01T09:54:40.199" v="7651" actId="478"/>
          <ac:cxnSpMkLst>
            <pc:docMk/>
            <pc:sldMk cId="3538507593" sldId="354"/>
            <ac:cxnSpMk id="12" creationId="{F9783A52-D8C8-8260-CAE0-BACB5DB7C89D}"/>
          </ac:cxnSpMkLst>
        </pc:cxnChg>
      </pc:sldChg>
      <pc:sldChg chg="addSp delSp modSp add mod modNotesTx">
        <pc:chgData name="Boukouvala Niki" userId="ecc517fc-7324-4a9c-84ab-82fcb6ccea8f" providerId="ADAL" clId="{59F867B6-A4CB-FE4C-92D5-8247AAE12533}" dt="2023-10-22T08:54:03.047" v="10490" actId="207"/>
        <pc:sldMkLst>
          <pc:docMk/>
          <pc:sldMk cId="4178748870" sldId="355"/>
        </pc:sldMkLst>
        <pc:spChg chg="mod">
          <ac:chgData name="Boukouvala Niki" userId="ecc517fc-7324-4a9c-84ab-82fcb6ccea8f" providerId="ADAL" clId="{59F867B6-A4CB-FE4C-92D5-8247AAE12533}" dt="2023-10-03T14:10:20.343" v="7834" actId="404"/>
          <ac:spMkLst>
            <pc:docMk/>
            <pc:sldMk cId="4178748870" sldId="355"/>
            <ac:spMk id="2" creationId="{315F2EB7-BC45-DBD4-9C22-55EE8105291B}"/>
          </ac:spMkLst>
        </pc:spChg>
        <pc:spChg chg="mod">
          <ac:chgData name="Boukouvala Niki" userId="ecc517fc-7324-4a9c-84ab-82fcb6ccea8f" providerId="ADAL" clId="{59F867B6-A4CB-FE4C-92D5-8247AAE12533}" dt="2023-09-30T15:48:43.189" v="7047" actId="20577"/>
          <ac:spMkLst>
            <pc:docMk/>
            <pc:sldMk cId="4178748870" sldId="355"/>
            <ac:spMk id="7" creationId="{266A521C-26F4-9208-2749-83E18264E66E}"/>
          </ac:spMkLst>
        </pc:spChg>
        <pc:spChg chg="mod">
          <ac:chgData name="Boukouvala Niki" userId="ecc517fc-7324-4a9c-84ab-82fcb6ccea8f" providerId="ADAL" clId="{59F867B6-A4CB-FE4C-92D5-8247AAE12533}" dt="2023-09-30T15:49:19.105" v="7076" actId="20577"/>
          <ac:spMkLst>
            <pc:docMk/>
            <pc:sldMk cId="4178748870" sldId="355"/>
            <ac:spMk id="8" creationId="{E7DF70F3-72EE-4874-0090-2AF2B97ED1DD}"/>
          </ac:spMkLst>
        </pc:spChg>
        <pc:spChg chg="mod">
          <ac:chgData name="Boukouvala Niki" userId="ecc517fc-7324-4a9c-84ab-82fcb6ccea8f" providerId="ADAL" clId="{59F867B6-A4CB-FE4C-92D5-8247AAE12533}" dt="2023-09-30T15:48:11.162" v="7018" actId="20577"/>
          <ac:spMkLst>
            <pc:docMk/>
            <pc:sldMk cId="4178748870" sldId="355"/>
            <ac:spMk id="14" creationId="{A0D8F590-1F1A-EBC7-0988-61F6BD5EFBAE}"/>
          </ac:spMkLst>
        </pc:spChg>
        <pc:picChg chg="del">
          <ac:chgData name="Boukouvala Niki" userId="ecc517fc-7324-4a9c-84ab-82fcb6ccea8f" providerId="ADAL" clId="{59F867B6-A4CB-FE4C-92D5-8247AAE12533}" dt="2023-09-30T15:50:59.984" v="7088" actId="478"/>
          <ac:picMkLst>
            <pc:docMk/>
            <pc:sldMk cId="4178748870" sldId="355"/>
            <ac:picMk id="3074" creationId="{F67E9474-E63D-1876-F658-1E4E934D9079}"/>
          </ac:picMkLst>
        </pc:picChg>
        <pc:picChg chg="add mod">
          <ac:chgData name="Boukouvala Niki" userId="ecc517fc-7324-4a9c-84ab-82fcb6ccea8f" providerId="ADAL" clId="{59F867B6-A4CB-FE4C-92D5-8247AAE12533}" dt="2023-09-30T15:51:09.022" v="7090" actId="18131"/>
          <ac:picMkLst>
            <pc:docMk/>
            <pc:sldMk cId="4178748870" sldId="355"/>
            <ac:picMk id="5122" creationId="{91886FEA-1826-F488-2A29-71D1DBCE3C79}"/>
          </ac:picMkLst>
        </pc:picChg>
        <pc:cxnChg chg="del">
          <ac:chgData name="Boukouvala Niki" userId="ecc517fc-7324-4a9c-84ab-82fcb6ccea8f" providerId="ADAL" clId="{59F867B6-A4CB-FE4C-92D5-8247AAE12533}" dt="2023-10-01T09:54:38.758" v="7650" actId="478"/>
          <ac:cxnSpMkLst>
            <pc:docMk/>
            <pc:sldMk cId="4178748870" sldId="355"/>
            <ac:cxnSpMk id="12" creationId="{F9783A52-D8C8-8260-CAE0-BACB5DB7C89D}"/>
          </ac:cxnSpMkLst>
        </pc:cxnChg>
      </pc:sldChg>
      <pc:sldChg chg="modSp add del mod ord modNotesTx">
        <pc:chgData name="Boukouvala Niki" userId="ecc517fc-7324-4a9c-84ab-82fcb6ccea8f" providerId="ADAL" clId="{59F867B6-A4CB-FE4C-92D5-8247AAE12533}" dt="2023-09-30T15:52:47.226" v="7108" actId="2696"/>
        <pc:sldMkLst>
          <pc:docMk/>
          <pc:sldMk cId="3453955637" sldId="356"/>
        </pc:sldMkLst>
        <pc:spChg chg="mod">
          <ac:chgData name="Boukouvala Niki" userId="ecc517fc-7324-4a9c-84ab-82fcb6ccea8f" providerId="ADAL" clId="{59F867B6-A4CB-FE4C-92D5-8247AAE12533}" dt="2023-09-30T15:52:15.723" v="7103" actId="20577"/>
          <ac:spMkLst>
            <pc:docMk/>
            <pc:sldMk cId="3453955637" sldId="356"/>
            <ac:spMk id="14" creationId="{38D1D6AB-CDCB-AD8B-0B57-08AA7CEE3B8C}"/>
          </ac:spMkLst>
        </pc:spChg>
        <pc:spChg chg="mod">
          <ac:chgData name="Boukouvala Niki" userId="ecc517fc-7324-4a9c-84ab-82fcb6ccea8f" providerId="ADAL" clId="{59F867B6-A4CB-FE4C-92D5-8247AAE12533}" dt="2023-09-30T15:52:39.803" v="7105" actId="14100"/>
          <ac:spMkLst>
            <pc:docMk/>
            <pc:sldMk cId="3453955637" sldId="356"/>
            <ac:spMk id="18" creationId="{7239047F-345F-B842-DC88-442252F67EAC}"/>
          </ac:spMkLst>
        </pc:spChg>
        <pc:picChg chg="mod">
          <ac:chgData name="Boukouvala Niki" userId="ecc517fc-7324-4a9c-84ab-82fcb6ccea8f" providerId="ADAL" clId="{59F867B6-A4CB-FE4C-92D5-8247AAE12533}" dt="2023-09-30T15:52:41.854" v="7107" actId="1076"/>
          <ac:picMkLst>
            <pc:docMk/>
            <pc:sldMk cId="3453955637" sldId="356"/>
            <ac:picMk id="21" creationId="{96C8F673-94E6-54DE-9F93-EEE0C721D137}"/>
          </ac:picMkLst>
        </pc:picChg>
      </pc:sldChg>
      <pc:sldChg chg="modSp add mod ord modNotesTx">
        <pc:chgData name="Boukouvala Niki" userId="ecc517fc-7324-4a9c-84ab-82fcb6ccea8f" providerId="ADAL" clId="{59F867B6-A4CB-FE4C-92D5-8247AAE12533}" dt="2023-10-22T08:54:12.288" v="10494" actId="207"/>
        <pc:sldMkLst>
          <pc:docMk/>
          <pc:sldMk cId="3462587795" sldId="356"/>
        </pc:sldMkLst>
        <pc:spChg chg="mod">
          <ac:chgData name="Boukouvala Niki" userId="ecc517fc-7324-4a9c-84ab-82fcb6ccea8f" providerId="ADAL" clId="{59F867B6-A4CB-FE4C-92D5-8247AAE12533}" dt="2023-09-30T16:00:09.379" v="7175" actId="113"/>
          <ac:spMkLst>
            <pc:docMk/>
            <pc:sldMk cId="3462587795" sldId="356"/>
            <ac:spMk id="5" creationId="{C6F41898-E84B-DC20-F97E-BABA2DE9C6BB}"/>
          </ac:spMkLst>
        </pc:spChg>
        <pc:spChg chg="mod">
          <ac:chgData name="Boukouvala Niki" userId="ecc517fc-7324-4a9c-84ab-82fcb6ccea8f" providerId="ADAL" clId="{59F867B6-A4CB-FE4C-92D5-8247AAE12533}" dt="2023-09-30T16:01:16.725" v="7182" actId="207"/>
          <ac:spMkLst>
            <pc:docMk/>
            <pc:sldMk cId="3462587795" sldId="356"/>
            <ac:spMk id="8" creationId="{49A65CEF-8B79-96C1-ACDC-C1A5B9BB95EA}"/>
          </ac:spMkLst>
        </pc:spChg>
        <pc:spChg chg="mod">
          <ac:chgData name="Boukouvala Niki" userId="ecc517fc-7324-4a9c-84ab-82fcb6ccea8f" providerId="ADAL" clId="{59F867B6-A4CB-FE4C-92D5-8247AAE12533}" dt="2023-09-30T15:59:19.731" v="7172" actId="20577"/>
          <ac:spMkLst>
            <pc:docMk/>
            <pc:sldMk cId="3462587795" sldId="356"/>
            <ac:spMk id="26" creationId="{E10DE184-AFBD-C863-3538-821E0E88E792}"/>
          </ac:spMkLst>
        </pc:spChg>
        <pc:spChg chg="mod">
          <ac:chgData name="Boukouvala Niki" userId="ecc517fc-7324-4a9c-84ab-82fcb6ccea8f" providerId="ADAL" clId="{59F867B6-A4CB-FE4C-92D5-8247AAE12533}" dt="2023-09-30T15:58:43.507" v="7154" actId="20577"/>
          <ac:spMkLst>
            <pc:docMk/>
            <pc:sldMk cId="3462587795" sldId="356"/>
            <ac:spMk id="27" creationId="{43A2DBB6-83E8-6C7D-A7C3-D922F15122DF}"/>
          </ac:spMkLst>
        </pc:spChg>
      </pc:sldChg>
      <pc:sldChg chg="add del">
        <pc:chgData name="Boukouvala Niki" userId="ecc517fc-7324-4a9c-84ab-82fcb6ccea8f" providerId="ADAL" clId="{59F867B6-A4CB-FE4C-92D5-8247AAE12533}" dt="2023-09-30T15:57:53.306" v="7121" actId="2890"/>
        <pc:sldMkLst>
          <pc:docMk/>
          <pc:sldMk cId="4280117265" sldId="356"/>
        </pc:sldMkLst>
      </pc:sldChg>
      <pc:sldChg chg="modSp add mod modNotesTx">
        <pc:chgData name="Boukouvala Niki" userId="ecc517fc-7324-4a9c-84ab-82fcb6ccea8f" providerId="ADAL" clId="{59F867B6-A4CB-FE4C-92D5-8247AAE12533}" dt="2023-10-22T08:54:18.005" v="10497" actId="207"/>
        <pc:sldMkLst>
          <pc:docMk/>
          <pc:sldMk cId="2748387527" sldId="357"/>
        </pc:sldMkLst>
        <pc:spChg chg="mod">
          <ac:chgData name="Boukouvala Niki" userId="ecc517fc-7324-4a9c-84ab-82fcb6ccea8f" providerId="ADAL" clId="{59F867B6-A4CB-FE4C-92D5-8247AAE12533}" dt="2023-09-30T16:01:41.866" v="7192" actId="113"/>
          <ac:spMkLst>
            <pc:docMk/>
            <pc:sldMk cId="2748387527" sldId="357"/>
            <ac:spMk id="5" creationId="{C6F41898-E84B-DC20-F97E-BABA2DE9C6BB}"/>
          </ac:spMkLst>
        </pc:spChg>
        <pc:spChg chg="mod">
          <ac:chgData name="Boukouvala Niki" userId="ecc517fc-7324-4a9c-84ab-82fcb6ccea8f" providerId="ADAL" clId="{59F867B6-A4CB-FE4C-92D5-8247AAE12533}" dt="2023-09-30T16:02:10.947" v="7199" actId="207"/>
          <ac:spMkLst>
            <pc:docMk/>
            <pc:sldMk cId="2748387527" sldId="357"/>
            <ac:spMk id="8" creationId="{49A65CEF-8B79-96C1-ACDC-C1A5B9BB95EA}"/>
          </ac:spMkLst>
        </pc:spChg>
      </pc:sldChg>
      <pc:sldChg chg="add del ord replId">
        <pc:chgData name="Boukouvala Niki" userId="ecc517fc-7324-4a9c-84ab-82fcb6ccea8f" providerId="ADAL" clId="{59F867B6-A4CB-FE4C-92D5-8247AAE12533}" dt="2023-09-30T16:01:24.035" v="7183" actId="2696"/>
        <pc:sldMkLst>
          <pc:docMk/>
          <pc:sldMk cId="3305180089" sldId="357"/>
        </pc:sldMkLst>
      </pc:sldChg>
      <pc:sldChg chg="add del ord replId">
        <pc:chgData name="Boukouvala Niki" userId="ecc517fc-7324-4a9c-84ab-82fcb6ccea8f" providerId="ADAL" clId="{59F867B6-A4CB-FE4C-92D5-8247AAE12533}" dt="2023-09-30T16:01:24.061" v="7186" actId="2696"/>
        <pc:sldMkLst>
          <pc:docMk/>
          <pc:sldMk cId="1008268983" sldId="358"/>
        </pc:sldMkLst>
      </pc:sldChg>
      <pc:sldChg chg="modSp add mod modNotesTx">
        <pc:chgData name="Boukouvala Niki" userId="ecc517fc-7324-4a9c-84ab-82fcb6ccea8f" providerId="ADAL" clId="{59F867B6-A4CB-FE4C-92D5-8247AAE12533}" dt="2023-10-22T08:54:24.469" v="10501" actId="207"/>
        <pc:sldMkLst>
          <pc:docMk/>
          <pc:sldMk cId="3279873547" sldId="358"/>
        </pc:sldMkLst>
        <pc:spChg chg="mod">
          <ac:chgData name="Boukouvala Niki" userId="ecc517fc-7324-4a9c-84ab-82fcb6ccea8f" providerId="ADAL" clId="{59F867B6-A4CB-FE4C-92D5-8247AAE12533}" dt="2023-09-30T16:02:28.537" v="7203" actId="113"/>
          <ac:spMkLst>
            <pc:docMk/>
            <pc:sldMk cId="3279873547" sldId="358"/>
            <ac:spMk id="5" creationId="{C6F41898-E84B-DC20-F97E-BABA2DE9C6BB}"/>
          </ac:spMkLst>
        </pc:spChg>
        <pc:spChg chg="mod">
          <ac:chgData name="Boukouvala Niki" userId="ecc517fc-7324-4a9c-84ab-82fcb6ccea8f" providerId="ADAL" clId="{59F867B6-A4CB-FE4C-92D5-8247AAE12533}" dt="2023-09-30T16:02:49.284" v="7207" actId="207"/>
          <ac:spMkLst>
            <pc:docMk/>
            <pc:sldMk cId="3279873547" sldId="358"/>
            <ac:spMk id="8" creationId="{49A65CEF-8B79-96C1-ACDC-C1A5B9BB95EA}"/>
          </ac:spMkLst>
        </pc:spChg>
      </pc:sldChg>
      <pc:sldChg chg="add del ord replId">
        <pc:chgData name="Boukouvala Niki" userId="ecc517fc-7324-4a9c-84ab-82fcb6ccea8f" providerId="ADAL" clId="{59F867B6-A4CB-FE4C-92D5-8247AAE12533}" dt="2023-09-30T16:01:24.041" v="7185" actId="2696"/>
        <pc:sldMkLst>
          <pc:docMk/>
          <pc:sldMk cId="761598932" sldId="359"/>
        </pc:sldMkLst>
      </pc:sldChg>
      <pc:sldChg chg="modSp add mod modNotesTx">
        <pc:chgData name="Boukouvala Niki" userId="ecc517fc-7324-4a9c-84ab-82fcb6ccea8f" providerId="ADAL" clId="{59F867B6-A4CB-FE4C-92D5-8247AAE12533}" dt="2023-10-22T08:54:29.836" v="10504" actId="207"/>
        <pc:sldMkLst>
          <pc:docMk/>
          <pc:sldMk cId="3957443259" sldId="359"/>
        </pc:sldMkLst>
        <pc:spChg chg="mod">
          <ac:chgData name="Boukouvala Niki" userId="ecc517fc-7324-4a9c-84ab-82fcb6ccea8f" providerId="ADAL" clId="{59F867B6-A4CB-FE4C-92D5-8247AAE12533}" dt="2023-09-30T16:03:09.439" v="7211" actId="113"/>
          <ac:spMkLst>
            <pc:docMk/>
            <pc:sldMk cId="3957443259" sldId="359"/>
            <ac:spMk id="5" creationId="{C6F41898-E84B-DC20-F97E-BABA2DE9C6BB}"/>
          </ac:spMkLst>
        </pc:spChg>
        <pc:spChg chg="mod">
          <ac:chgData name="Boukouvala Niki" userId="ecc517fc-7324-4a9c-84ab-82fcb6ccea8f" providerId="ADAL" clId="{59F867B6-A4CB-FE4C-92D5-8247AAE12533}" dt="2023-09-30T16:03:31.921" v="7216" actId="207"/>
          <ac:spMkLst>
            <pc:docMk/>
            <pc:sldMk cId="3957443259" sldId="359"/>
            <ac:spMk id="8" creationId="{49A65CEF-8B79-96C1-ACDC-C1A5B9BB95EA}"/>
          </ac:spMkLst>
        </pc:spChg>
      </pc:sldChg>
      <pc:sldChg chg="add del ord replId">
        <pc:chgData name="Boukouvala Niki" userId="ecc517fc-7324-4a9c-84ab-82fcb6ccea8f" providerId="ADAL" clId="{59F867B6-A4CB-FE4C-92D5-8247AAE12533}" dt="2023-09-30T16:01:24.039" v="7184" actId="2696"/>
        <pc:sldMkLst>
          <pc:docMk/>
          <pc:sldMk cId="1364992387" sldId="360"/>
        </pc:sldMkLst>
      </pc:sldChg>
      <pc:sldChg chg="modSp add mod modNotesTx">
        <pc:chgData name="Boukouvala Niki" userId="ecc517fc-7324-4a9c-84ab-82fcb6ccea8f" providerId="ADAL" clId="{59F867B6-A4CB-FE4C-92D5-8247AAE12533}" dt="2023-10-22T08:54:38.714" v="10507" actId="207"/>
        <pc:sldMkLst>
          <pc:docMk/>
          <pc:sldMk cId="1808673176" sldId="360"/>
        </pc:sldMkLst>
        <pc:spChg chg="mod">
          <ac:chgData name="Boukouvala Niki" userId="ecc517fc-7324-4a9c-84ab-82fcb6ccea8f" providerId="ADAL" clId="{59F867B6-A4CB-FE4C-92D5-8247AAE12533}" dt="2023-09-30T16:03:46.412" v="7220" actId="113"/>
          <ac:spMkLst>
            <pc:docMk/>
            <pc:sldMk cId="1808673176" sldId="360"/>
            <ac:spMk id="5" creationId="{C6F41898-E84B-DC20-F97E-BABA2DE9C6BB}"/>
          </ac:spMkLst>
        </pc:spChg>
        <pc:spChg chg="mod">
          <ac:chgData name="Boukouvala Niki" userId="ecc517fc-7324-4a9c-84ab-82fcb6ccea8f" providerId="ADAL" clId="{59F867B6-A4CB-FE4C-92D5-8247AAE12533}" dt="2023-09-30T16:04:13.143" v="7223" actId="20577"/>
          <ac:spMkLst>
            <pc:docMk/>
            <pc:sldMk cId="1808673176" sldId="360"/>
            <ac:spMk id="8" creationId="{49A65CEF-8B79-96C1-ACDC-C1A5B9BB95EA}"/>
          </ac:spMkLst>
        </pc:spChg>
      </pc:sldChg>
      <pc:sldChg chg="addSp delSp modSp add mod ord modNotesTx">
        <pc:chgData name="Boukouvala Niki" userId="ecc517fc-7324-4a9c-84ab-82fcb6ccea8f" providerId="ADAL" clId="{59F867B6-A4CB-FE4C-92D5-8247AAE12533}" dt="2023-10-22T08:54:44.616" v="10510" actId="207"/>
        <pc:sldMkLst>
          <pc:docMk/>
          <pc:sldMk cId="4117313316" sldId="361"/>
        </pc:sldMkLst>
        <pc:spChg chg="add mod">
          <ac:chgData name="Boukouvala Niki" userId="ecc517fc-7324-4a9c-84ab-82fcb6ccea8f" providerId="ADAL" clId="{59F867B6-A4CB-FE4C-92D5-8247AAE12533}" dt="2023-10-03T12:28:30.048" v="7777" actId="20577"/>
          <ac:spMkLst>
            <pc:docMk/>
            <pc:sldMk cId="4117313316" sldId="361"/>
            <ac:spMk id="2" creationId="{EB92DF7E-590C-D231-4207-0DAAA5AA939F}"/>
          </ac:spMkLst>
        </pc:spChg>
        <pc:spChg chg="add mod">
          <ac:chgData name="Boukouvala Niki" userId="ecc517fc-7324-4a9c-84ab-82fcb6ccea8f" providerId="ADAL" clId="{59F867B6-A4CB-FE4C-92D5-8247AAE12533}" dt="2023-09-30T16:05:32.862" v="7228"/>
          <ac:spMkLst>
            <pc:docMk/>
            <pc:sldMk cId="4117313316" sldId="361"/>
            <ac:spMk id="3" creationId="{DEB17B0C-CE74-90F4-9EDF-E5A53A99311A}"/>
          </ac:spMkLst>
        </pc:spChg>
        <pc:spChg chg="add mod">
          <ac:chgData name="Boukouvala Niki" userId="ecc517fc-7324-4a9c-84ab-82fcb6ccea8f" providerId="ADAL" clId="{59F867B6-A4CB-FE4C-92D5-8247AAE12533}" dt="2023-09-30T16:07:31.664" v="7298" actId="571"/>
          <ac:spMkLst>
            <pc:docMk/>
            <pc:sldMk cId="4117313316" sldId="361"/>
            <ac:spMk id="4" creationId="{7ABB3DD7-44EF-69CC-5516-16887EA751FC}"/>
          </ac:spMkLst>
        </pc:spChg>
        <pc:spChg chg="add mod">
          <ac:chgData name="Boukouvala Niki" userId="ecc517fc-7324-4a9c-84ab-82fcb6ccea8f" providerId="ADAL" clId="{59F867B6-A4CB-FE4C-92D5-8247AAE12533}" dt="2023-09-30T16:07:25.012" v="7297" actId="571"/>
          <ac:spMkLst>
            <pc:docMk/>
            <pc:sldMk cId="4117313316" sldId="361"/>
            <ac:spMk id="5" creationId="{07A03CD9-FC3E-34EC-678C-46091ADAEF07}"/>
          </ac:spMkLst>
        </pc:spChg>
        <pc:spChg chg="del">
          <ac:chgData name="Boukouvala Niki" userId="ecc517fc-7324-4a9c-84ab-82fcb6ccea8f" providerId="ADAL" clId="{59F867B6-A4CB-FE4C-92D5-8247AAE12533}" dt="2023-09-30T16:05:32.610" v="7227" actId="478"/>
          <ac:spMkLst>
            <pc:docMk/>
            <pc:sldMk cId="4117313316" sldId="361"/>
            <ac:spMk id="6" creationId="{EEEA5BBD-E1AA-7165-8D1D-FABE079779CC}"/>
          </ac:spMkLst>
        </pc:spChg>
        <pc:spChg chg="del">
          <ac:chgData name="Boukouvala Niki" userId="ecc517fc-7324-4a9c-84ab-82fcb6ccea8f" providerId="ADAL" clId="{59F867B6-A4CB-FE4C-92D5-8247AAE12533}" dt="2023-09-30T16:05:32.610" v="7227" actId="478"/>
          <ac:spMkLst>
            <pc:docMk/>
            <pc:sldMk cId="4117313316" sldId="361"/>
            <ac:spMk id="7" creationId="{01CAC3E6-7CFB-0B31-1E0B-2B4149E054AC}"/>
          </ac:spMkLst>
        </pc:spChg>
        <pc:spChg chg="add del mod">
          <ac:chgData name="Boukouvala Niki" userId="ecc517fc-7324-4a9c-84ab-82fcb6ccea8f" providerId="ADAL" clId="{59F867B6-A4CB-FE4C-92D5-8247AAE12533}" dt="2023-09-30T16:07:34.154" v="7300" actId="21"/>
          <ac:spMkLst>
            <pc:docMk/>
            <pc:sldMk cId="4117313316" sldId="361"/>
            <ac:spMk id="9" creationId="{0419DBAA-368D-613E-A5DB-AFF0CB344E1D}"/>
          </ac:spMkLst>
        </pc:spChg>
        <pc:spChg chg="mod">
          <ac:chgData name="Boukouvala Niki" userId="ecc517fc-7324-4a9c-84ab-82fcb6ccea8f" providerId="ADAL" clId="{59F867B6-A4CB-FE4C-92D5-8247AAE12533}" dt="2023-09-30T16:07:31.664" v="7298" actId="571"/>
          <ac:spMkLst>
            <pc:docMk/>
            <pc:sldMk cId="4117313316" sldId="361"/>
            <ac:spMk id="14" creationId="{A731690E-1EAC-2AB5-0370-11B0990E13A3}"/>
          </ac:spMkLst>
        </pc:spChg>
        <pc:spChg chg="mod">
          <ac:chgData name="Boukouvala Niki" userId="ecc517fc-7324-4a9c-84ab-82fcb6ccea8f" providerId="ADAL" clId="{59F867B6-A4CB-FE4C-92D5-8247AAE12533}" dt="2023-09-30T16:07:31.664" v="7298" actId="571"/>
          <ac:spMkLst>
            <pc:docMk/>
            <pc:sldMk cId="4117313316" sldId="361"/>
            <ac:spMk id="15" creationId="{353CE47B-C64D-B53B-5BC6-D85AA6243606}"/>
          </ac:spMkLst>
        </pc:spChg>
        <pc:spChg chg="mod">
          <ac:chgData name="Boukouvala Niki" userId="ecc517fc-7324-4a9c-84ab-82fcb6ccea8f" providerId="ADAL" clId="{59F867B6-A4CB-FE4C-92D5-8247AAE12533}" dt="2023-09-30T16:07:31.664" v="7298" actId="571"/>
          <ac:spMkLst>
            <pc:docMk/>
            <pc:sldMk cId="4117313316" sldId="361"/>
            <ac:spMk id="16" creationId="{78821D28-FBD2-B7E8-884D-EB788C062270}"/>
          </ac:spMkLst>
        </pc:spChg>
        <pc:spChg chg="mod">
          <ac:chgData name="Boukouvala Niki" userId="ecc517fc-7324-4a9c-84ab-82fcb6ccea8f" providerId="ADAL" clId="{59F867B6-A4CB-FE4C-92D5-8247AAE12533}" dt="2023-09-30T16:07:31.664" v="7298" actId="571"/>
          <ac:spMkLst>
            <pc:docMk/>
            <pc:sldMk cId="4117313316" sldId="361"/>
            <ac:spMk id="24" creationId="{5B0D73FC-8478-AB3F-5D63-19BB8DD32211}"/>
          </ac:spMkLst>
        </pc:spChg>
        <pc:spChg chg="mod">
          <ac:chgData name="Boukouvala Niki" userId="ecc517fc-7324-4a9c-84ab-82fcb6ccea8f" providerId="ADAL" clId="{59F867B6-A4CB-FE4C-92D5-8247AAE12533}" dt="2023-09-30T16:07:31.664" v="7298" actId="571"/>
          <ac:spMkLst>
            <pc:docMk/>
            <pc:sldMk cId="4117313316" sldId="361"/>
            <ac:spMk id="26" creationId="{96902ABB-30D3-3E54-6CA8-D300CDC78065}"/>
          </ac:spMkLst>
        </pc:spChg>
        <pc:spChg chg="mod">
          <ac:chgData name="Boukouvala Niki" userId="ecc517fc-7324-4a9c-84ab-82fcb6ccea8f" providerId="ADAL" clId="{59F867B6-A4CB-FE4C-92D5-8247AAE12533}" dt="2023-10-15T17:32:44.011" v="10168" actId="20577"/>
          <ac:spMkLst>
            <pc:docMk/>
            <pc:sldMk cId="4117313316" sldId="361"/>
            <ac:spMk id="33" creationId="{7349EB61-E91A-7A28-670B-2122BFDA3EF7}"/>
          </ac:spMkLst>
        </pc:spChg>
        <pc:spChg chg="mod">
          <ac:chgData name="Boukouvala Niki" userId="ecc517fc-7324-4a9c-84ab-82fcb6ccea8f" providerId="ADAL" clId="{59F867B6-A4CB-FE4C-92D5-8247AAE12533}" dt="2023-09-30T16:07:31.664" v="7298" actId="571"/>
          <ac:spMkLst>
            <pc:docMk/>
            <pc:sldMk cId="4117313316" sldId="361"/>
            <ac:spMk id="36" creationId="{4EAC4853-6631-18AB-E6E4-55AA447C350C}"/>
          </ac:spMkLst>
        </pc:spChg>
        <pc:spChg chg="del">
          <ac:chgData name="Boukouvala Niki" userId="ecc517fc-7324-4a9c-84ab-82fcb6ccea8f" providerId="ADAL" clId="{59F867B6-A4CB-FE4C-92D5-8247AAE12533}" dt="2023-09-30T16:07:09.204" v="7277" actId="478"/>
          <ac:spMkLst>
            <pc:docMk/>
            <pc:sldMk cId="4117313316" sldId="361"/>
            <ac:spMk id="37" creationId="{99E188AD-7ACB-36F9-3DCD-51933225C13E}"/>
          </ac:spMkLst>
        </pc:spChg>
        <pc:spChg chg="mod">
          <ac:chgData name="Boukouvala Niki" userId="ecc517fc-7324-4a9c-84ab-82fcb6ccea8f" providerId="ADAL" clId="{59F867B6-A4CB-FE4C-92D5-8247AAE12533}" dt="2023-09-30T16:08:16.066" v="7344" actId="1035"/>
          <ac:spMkLst>
            <pc:docMk/>
            <pc:sldMk cId="4117313316" sldId="361"/>
            <ac:spMk id="38" creationId="{9D3227AB-72C6-2DDA-BF5C-FECFEF3D0BEE}"/>
          </ac:spMkLst>
        </pc:spChg>
        <pc:spChg chg="mod">
          <ac:chgData name="Boukouvala Niki" userId="ecc517fc-7324-4a9c-84ab-82fcb6ccea8f" providerId="ADAL" clId="{59F867B6-A4CB-FE4C-92D5-8247AAE12533}" dt="2023-09-30T16:08:28.986" v="7357" actId="1076"/>
          <ac:spMkLst>
            <pc:docMk/>
            <pc:sldMk cId="4117313316" sldId="361"/>
            <ac:spMk id="39" creationId="{0997374C-C78F-09E5-BB9F-19252A0F9A39}"/>
          </ac:spMkLst>
        </pc:spChg>
        <pc:spChg chg="del mod">
          <ac:chgData name="Boukouvala Niki" userId="ecc517fc-7324-4a9c-84ab-82fcb6ccea8f" providerId="ADAL" clId="{59F867B6-A4CB-FE4C-92D5-8247AAE12533}" dt="2023-09-30T16:09:42.132" v="7420" actId="478"/>
          <ac:spMkLst>
            <pc:docMk/>
            <pc:sldMk cId="4117313316" sldId="361"/>
            <ac:spMk id="40" creationId="{34B56D66-86A5-7265-BA42-E6697D589AE1}"/>
          </ac:spMkLst>
        </pc:spChg>
        <pc:spChg chg="del">
          <ac:chgData name="Boukouvala Niki" userId="ecc517fc-7324-4a9c-84ab-82fcb6ccea8f" providerId="ADAL" clId="{59F867B6-A4CB-FE4C-92D5-8247AAE12533}" dt="2023-09-30T16:09:42.132" v="7420" actId="478"/>
          <ac:spMkLst>
            <pc:docMk/>
            <pc:sldMk cId="4117313316" sldId="361"/>
            <ac:spMk id="41" creationId="{43A176ED-F04B-9B66-3143-11E06705C6A3}"/>
          </ac:spMkLst>
        </pc:spChg>
        <pc:spChg chg="del">
          <ac:chgData name="Boukouvala Niki" userId="ecc517fc-7324-4a9c-84ab-82fcb6ccea8f" providerId="ADAL" clId="{59F867B6-A4CB-FE4C-92D5-8247AAE12533}" dt="2023-09-30T16:09:42.132" v="7420" actId="478"/>
          <ac:spMkLst>
            <pc:docMk/>
            <pc:sldMk cId="4117313316" sldId="361"/>
            <ac:spMk id="42" creationId="{18959F0A-0537-4AD8-9E37-DA864B6C7076}"/>
          </ac:spMkLst>
        </pc:spChg>
        <pc:spChg chg="del">
          <ac:chgData name="Boukouvala Niki" userId="ecc517fc-7324-4a9c-84ab-82fcb6ccea8f" providerId="ADAL" clId="{59F867B6-A4CB-FE4C-92D5-8247AAE12533}" dt="2023-09-30T16:09:42.132" v="7420" actId="478"/>
          <ac:spMkLst>
            <pc:docMk/>
            <pc:sldMk cId="4117313316" sldId="361"/>
            <ac:spMk id="43" creationId="{59F241C0-474C-3CFA-8EF4-FA585D78BEAD}"/>
          </ac:spMkLst>
        </pc:spChg>
        <pc:spChg chg="del">
          <ac:chgData name="Boukouvala Niki" userId="ecc517fc-7324-4a9c-84ab-82fcb6ccea8f" providerId="ADAL" clId="{59F867B6-A4CB-FE4C-92D5-8247AAE12533}" dt="2023-09-30T16:09:42.132" v="7420" actId="478"/>
          <ac:spMkLst>
            <pc:docMk/>
            <pc:sldMk cId="4117313316" sldId="361"/>
            <ac:spMk id="45" creationId="{78E78CBD-49D1-3443-2EC2-45D739A5C31D}"/>
          </ac:spMkLst>
        </pc:spChg>
        <pc:grpChg chg="mod">
          <ac:chgData name="Boukouvala Niki" userId="ecc517fc-7324-4a9c-84ab-82fcb6ccea8f" providerId="ADAL" clId="{59F867B6-A4CB-FE4C-92D5-8247AAE12533}" dt="2023-09-30T16:10:05.058" v="7425" actId="1076"/>
          <ac:grpSpMkLst>
            <pc:docMk/>
            <pc:sldMk cId="4117313316" sldId="361"/>
            <ac:grpSpMk id="12" creationId="{6F5D836D-FEBA-ED7F-B4C4-21B87B505741}"/>
          </ac:grpSpMkLst>
        </pc:grpChg>
        <pc:cxnChg chg="mod">
          <ac:chgData name="Boukouvala Niki" userId="ecc517fc-7324-4a9c-84ab-82fcb6ccea8f" providerId="ADAL" clId="{59F867B6-A4CB-FE4C-92D5-8247AAE12533}" dt="2023-09-30T16:10:05.058" v="7425" actId="1076"/>
          <ac:cxnSpMkLst>
            <pc:docMk/>
            <pc:sldMk cId="4117313316" sldId="361"/>
            <ac:cxnSpMk id="8" creationId="{77CFE2AD-F907-553E-DB46-8CFB7D938F7F}"/>
          </ac:cxnSpMkLst>
        </pc:cxnChg>
      </pc:sldChg>
      <pc:sldChg chg="addSp delSp modSp add mod modNotesTx">
        <pc:chgData name="Boukouvala Niki" userId="ecc517fc-7324-4a9c-84ab-82fcb6ccea8f" providerId="ADAL" clId="{59F867B6-A4CB-FE4C-92D5-8247AAE12533}" dt="2023-10-22T08:54:52.922" v="10516" actId="20577"/>
        <pc:sldMkLst>
          <pc:docMk/>
          <pc:sldMk cId="3677266062" sldId="362"/>
        </pc:sldMkLst>
        <pc:spChg chg="mod">
          <ac:chgData name="Boukouvala Niki" userId="ecc517fc-7324-4a9c-84ab-82fcb6ccea8f" providerId="ADAL" clId="{59F867B6-A4CB-FE4C-92D5-8247AAE12533}" dt="2023-09-30T16:10:47.079" v="7432" actId="113"/>
          <ac:spMkLst>
            <pc:docMk/>
            <pc:sldMk cId="3677266062" sldId="362"/>
            <ac:spMk id="2" creationId="{EB92DF7E-590C-D231-4207-0DAAA5AA939F}"/>
          </ac:spMkLst>
        </pc:spChg>
        <pc:spChg chg="add mod">
          <ac:chgData name="Boukouvala Niki" userId="ecc517fc-7324-4a9c-84ab-82fcb6ccea8f" providerId="ADAL" clId="{59F867B6-A4CB-FE4C-92D5-8247AAE12533}" dt="2023-09-30T16:16:35.335" v="7482" actId="20577"/>
          <ac:spMkLst>
            <pc:docMk/>
            <pc:sldMk cId="3677266062" sldId="362"/>
            <ac:spMk id="5" creationId="{F5AB57E4-500F-57CB-F60D-649F86CA8689}"/>
          </ac:spMkLst>
        </pc:spChg>
        <pc:spChg chg="add mod">
          <ac:chgData name="Boukouvala Niki" userId="ecc517fc-7324-4a9c-84ab-82fcb6ccea8f" providerId="ADAL" clId="{59F867B6-A4CB-FE4C-92D5-8247AAE12533}" dt="2023-09-30T16:18:11.496" v="7649" actId="20577"/>
          <ac:spMkLst>
            <pc:docMk/>
            <pc:sldMk cId="3677266062" sldId="362"/>
            <ac:spMk id="6" creationId="{8CDA6C14-D989-7B8E-F42C-99EF5D72A9F1}"/>
          </ac:spMkLst>
        </pc:spChg>
        <pc:spChg chg="add del mod">
          <ac:chgData name="Boukouvala Niki" userId="ecc517fc-7324-4a9c-84ab-82fcb6ccea8f" providerId="ADAL" clId="{59F867B6-A4CB-FE4C-92D5-8247AAE12533}" dt="2023-09-30T16:17:11.347" v="7487"/>
          <ac:spMkLst>
            <pc:docMk/>
            <pc:sldMk cId="3677266062" sldId="362"/>
            <ac:spMk id="7" creationId="{4408454A-83A1-A7F4-258A-6265F3732335}"/>
          </ac:spMkLst>
        </pc:spChg>
        <pc:grpChg chg="del">
          <ac:chgData name="Boukouvala Niki" userId="ecc517fc-7324-4a9c-84ab-82fcb6ccea8f" providerId="ADAL" clId="{59F867B6-A4CB-FE4C-92D5-8247AAE12533}" dt="2023-09-30T16:16:28.512" v="7478" actId="478"/>
          <ac:grpSpMkLst>
            <pc:docMk/>
            <pc:sldMk cId="3677266062" sldId="362"/>
            <ac:grpSpMk id="12" creationId="{6F5D836D-FEBA-ED7F-B4C4-21B87B505741}"/>
          </ac:grpSpMkLst>
        </pc:grpChg>
        <pc:cxnChg chg="del">
          <ac:chgData name="Boukouvala Niki" userId="ecc517fc-7324-4a9c-84ab-82fcb6ccea8f" providerId="ADAL" clId="{59F867B6-A4CB-FE4C-92D5-8247AAE12533}" dt="2023-09-30T16:16:29.574" v="7479" actId="478"/>
          <ac:cxnSpMkLst>
            <pc:docMk/>
            <pc:sldMk cId="3677266062" sldId="362"/>
            <ac:cxnSpMk id="8" creationId="{77CFE2AD-F907-553E-DB46-8CFB7D938F7F}"/>
          </ac:cxnSpMkLst>
        </pc:cxnChg>
      </pc:sldChg>
      <pc:sldChg chg="addSp delSp modSp add mod modNotesTx">
        <pc:chgData name="Boukouvala Niki" userId="ecc517fc-7324-4a9c-84ab-82fcb6ccea8f" providerId="ADAL" clId="{59F867B6-A4CB-FE4C-92D5-8247AAE12533}" dt="2023-10-15T17:43:35.167" v="10359" actId="167"/>
        <pc:sldMkLst>
          <pc:docMk/>
          <pc:sldMk cId="1441601444" sldId="363"/>
        </pc:sldMkLst>
        <pc:spChg chg="del">
          <ac:chgData name="Boukouvala Niki" userId="ecc517fc-7324-4a9c-84ab-82fcb6ccea8f" providerId="ADAL" clId="{59F867B6-A4CB-FE4C-92D5-8247AAE12533}" dt="2023-10-15T11:37:33.543" v="9157" actId="478"/>
          <ac:spMkLst>
            <pc:docMk/>
            <pc:sldMk cId="1441601444" sldId="363"/>
            <ac:spMk id="3" creationId="{0F7183BD-5D96-E44F-94E3-791AC190483E}"/>
          </ac:spMkLst>
        </pc:spChg>
        <pc:spChg chg="mod">
          <ac:chgData name="Boukouvala Niki" userId="ecc517fc-7324-4a9c-84ab-82fcb6ccea8f" providerId="ADAL" clId="{59F867B6-A4CB-FE4C-92D5-8247AAE12533}" dt="2023-10-15T11:37:38.487" v="9160" actId="20577"/>
          <ac:spMkLst>
            <pc:docMk/>
            <pc:sldMk cId="1441601444" sldId="363"/>
            <ac:spMk id="5" creationId="{92326D8B-FC54-D2AA-CBC9-ECE00576C09A}"/>
          </ac:spMkLst>
        </pc:spChg>
        <pc:spChg chg="mod">
          <ac:chgData name="Boukouvala Niki" userId="ecc517fc-7324-4a9c-84ab-82fcb6ccea8f" providerId="ADAL" clId="{59F867B6-A4CB-FE4C-92D5-8247AAE12533}" dt="2023-10-15T11:38:30.157" v="9176"/>
          <ac:spMkLst>
            <pc:docMk/>
            <pc:sldMk cId="1441601444" sldId="363"/>
            <ac:spMk id="6" creationId="{914415C6-62BC-5F2D-2766-259F36196E1E}"/>
          </ac:spMkLst>
        </pc:spChg>
        <pc:spChg chg="add mod">
          <ac:chgData name="Boukouvala Niki" userId="ecc517fc-7324-4a9c-84ab-82fcb6ccea8f" providerId="ADAL" clId="{59F867B6-A4CB-FE4C-92D5-8247AAE12533}" dt="2023-10-15T11:39:54.278" v="9213" actId="114"/>
          <ac:spMkLst>
            <pc:docMk/>
            <pc:sldMk cId="1441601444" sldId="363"/>
            <ac:spMk id="7" creationId="{0BF6186B-F2AF-C162-5070-BC058BE69C02}"/>
          </ac:spMkLst>
        </pc:spChg>
        <pc:spChg chg="del">
          <ac:chgData name="Boukouvala Niki" userId="ecc517fc-7324-4a9c-84ab-82fcb6ccea8f" providerId="ADAL" clId="{59F867B6-A4CB-FE4C-92D5-8247AAE12533}" dt="2023-10-15T11:37:33.543" v="9157" actId="478"/>
          <ac:spMkLst>
            <pc:docMk/>
            <pc:sldMk cId="1441601444" sldId="363"/>
            <ac:spMk id="28" creationId="{5578EF17-46D2-3AAD-F516-9E74DE3C9D53}"/>
          </ac:spMkLst>
        </pc:spChg>
        <pc:spChg chg="del">
          <ac:chgData name="Boukouvala Niki" userId="ecc517fc-7324-4a9c-84ab-82fcb6ccea8f" providerId="ADAL" clId="{59F867B6-A4CB-FE4C-92D5-8247AAE12533}" dt="2023-10-15T11:37:35.488" v="9158" actId="478"/>
          <ac:spMkLst>
            <pc:docMk/>
            <pc:sldMk cId="1441601444" sldId="363"/>
            <ac:spMk id="51" creationId="{86D37D63-AB08-F0AC-792C-3D8C3598DFCB}"/>
          </ac:spMkLst>
        </pc:spChg>
        <pc:spChg chg="del">
          <ac:chgData name="Boukouvala Niki" userId="ecc517fc-7324-4a9c-84ab-82fcb6ccea8f" providerId="ADAL" clId="{59F867B6-A4CB-FE4C-92D5-8247AAE12533}" dt="2023-10-15T11:37:36.432" v="9159" actId="478"/>
          <ac:spMkLst>
            <pc:docMk/>
            <pc:sldMk cId="1441601444" sldId="363"/>
            <ac:spMk id="52" creationId="{1E7F1301-40D4-1566-A1F0-67216818E83E}"/>
          </ac:spMkLst>
        </pc:spChg>
        <pc:grpChg chg="add mod">
          <ac:chgData name="Boukouvala Niki" userId="ecc517fc-7324-4a9c-84ab-82fcb6ccea8f" providerId="ADAL" clId="{59F867B6-A4CB-FE4C-92D5-8247AAE12533}" dt="2023-10-15T11:38:30.157" v="9176"/>
          <ac:grpSpMkLst>
            <pc:docMk/>
            <pc:sldMk cId="1441601444" sldId="363"/>
            <ac:grpSpMk id="2" creationId="{FC33728A-4950-A7BA-2EAE-35E30AD5C3FC}"/>
          </ac:grpSpMkLst>
        </pc:grpChg>
        <pc:grpChg chg="del">
          <ac:chgData name="Boukouvala Niki" userId="ecc517fc-7324-4a9c-84ab-82fcb6ccea8f" providerId="ADAL" clId="{59F867B6-A4CB-FE4C-92D5-8247AAE12533}" dt="2023-10-15T11:38:24.357" v="9175" actId="478"/>
          <ac:grpSpMkLst>
            <pc:docMk/>
            <pc:sldMk cId="1441601444" sldId="363"/>
            <ac:grpSpMk id="14" creationId="{CCBF3BA3-DBD1-5F3F-579A-527741436706}"/>
          </ac:grpSpMkLst>
        </pc:grpChg>
        <pc:grpChg chg="del">
          <ac:chgData name="Boukouvala Niki" userId="ecc517fc-7324-4a9c-84ab-82fcb6ccea8f" providerId="ADAL" clId="{59F867B6-A4CB-FE4C-92D5-8247AAE12533}" dt="2023-10-15T11:37:41.450" v="9163" actId="478"/>
          <ac:grpSpMkLst>
            <pc:docMk/>
            <pc:sldMk cId="1441601444" sldId="363"/>
            <ac:grpSpMk id="27" creationId="{CFF90A9C-58C6-6C8B-3A24-92A2B1929C4F}"/>
          </ac:grpSpMkLst>
        </pc:grpChg>
        <pc:grpChg chg="del">
          <ac:chgData name="Boukouvala Niki" userId="ecc517fc-7324-4a9c-84ab-82fcb6ccea8f" providerId="ADAL" clId="{59F867B6-A4CB-FE4C-92D5-8247AAE12533}" dt="2023-10-15T11:37:33.543" v="9157" actId="478"/>
          <ac:grpSpMkLst>
            <pc:docMk/>
            <pc:sldMk cId="1441601444" sldId="363"/>
            <ac:grpSpMk id="49" creationId="{27D7E185-9117-DD0D-5C15-87F51F64BB7B}"/>
          </ac:grpSpMkLst>
        </pc:grpChg>
        <pc:picChg chg="mod">
          <ac:chgData name="Boukouvala Niki" userId="ecc517fc-7324-4a9c-84ab-82fcb6ccea8f" providerId="ADAL" clId="{59F867B6-A4CB-FE4C-92D5-8247AAE12533}" dt="2023-10-15T11:38:30.157" v="9176"/>
          <ac:picMkLst>
            <pc:docMk/>
            <pc:sldMk cId="1441601444" sldId="363"/>
            <ac:picMk id="4" creationId="{D0C48F7C-17E8-C88F-2D5D-553495379917}"/>
          </ac:picMkLst>
        </pc:picChg>
        <pc:picChg chg="add mod">
          <ac:chgData name="Boukouvala Niki" userId="ecc517fc-7324-4a9c-84ab-82fcb6ccea8f" providerId="ADAL" clId="{59F867B6-A4CB-FE4C-92D5-8247AAE12533}" dt="2023-10-15T17:43:35.167" v="10359" actId="167"/>
          <ac:picMkLst>
            <pc:docMk/>
            <pc:sldMk cId="1441601444" sldId="363"/>
            <ac:picMk id="8" creationId="{9442C8EA-874A-2E61-3382-86FD193DDF1F}"/>
          </ac:picMkLst>
        </pc:picChg>
        <pc:picChg chg="add del mod modCrop">
          <ac:chgData name="Boukouvala Niki" userId="ecc517fc-7324-4a9c-84ab-82fcb6ccea8f" providerId="ADAL" clId="{59F867B6-A4CB-FE4C-92D5-8247AAE12533}" dt="2023-10-15T17:43:30.104" v="10357" actId="478"/>
          <ac:picMkLst>
            <pc:docMk/>
            <pc:sldMk cId="1441601444" sldId="363"/>
            <ac:picMk id="53" creationId="{A031F6CB-D432-6803-13E6-A797F62990B2}"/>
          </ac:picMkLst>
        </pc:picChg>
      </pc:sldChg>
      <pc:sldChg chg="modSp add mod modNotesTx">
        <pc:chgData name="Boukouvala Niki" userId="ecc517fc-7324-4a9c-84ab-82fcb6ccea8f" providerId="ADAL" clId="{59F867B6-A4CB-FE4C-92D5-8247AAE12533}" dt="2023-10-15T17:43:23.902" v="10356" actId="14100"/>
        <pc:sldMkLst>
          <pc:docMk/>
          <pc:sldMk cId="4051285895" sldId="364"/>
        </pc:sldMkLst>
        <pc:spChg chg="mod">
          <ac:chgData name="Boukouvala Niki" userId="ecc517fc-7324-4a9c-84ab-82fcb6ccea8f" providerId="ADAL" clId="{59F867B6-A4CB-FE4C-92D5-8247AAE12533}" dt="2023-10-15T11:57:01.318" v="9465" actId="20577"/>
          <ac:spMkLst>
            <pc:docMk/>
            <pc:sldMk cId="4051285895" sldId="364"/>
            <ac:spMk id="7" creationId="{0BF6186B-F2AF-C162-5070-BC058BE69C02}"/>
          </ac:spMkLst>
        </pc:spChg>
        <pc:picChg chg="mod">
          <ac:chgData name="Boukouvala Niki" userId="ecc517fc-7324-4a9c-84ab-82fcb6ccea8f" providerId="ADAL" clId="{59F867B6-A4CB-FE4C-92D5-8247AAE12533}" dt="2023-10-15T17:43:23.902" v="10356" actId="14100"/>
          <ac:picMkLst>
            <pc:docMk/>
            <pc:sldMk cId="4051285895" sldId="364"/>
            <ac:picMk id="53" creationId="{A031F6CB-D432-6803-13E6-A797F62990B2}"/>
          </ac:picMkLst>
        </pc:picChg>
      </pc:sldChg>
      <pc:sldChg chg="addSp delSp modSp add mod modNotesTx">
        <pc:chgData name="Boukouvala Niki" userId="ecc517fc-7324-4a9c-84ab-82fcb6ccea8f" providerId="ADAL" clId="{59F867B6-A4CB-FE4C-92D5-8247AAE12533}" dt="2023-10-22T08:54:57.487" v="10518" actId="207"/>
        <pc:sldMkLst>
          <pc:docMk/>
          <pc:sldMk cId="1055996528" sldId="365"/>
        </pc:sldMkLst>
        <pc:spChg chg="add mod">
          <ac:chgData name="Boukouvala Niki" userId="ecc517fc-7324-4a9c-84ab-82fcb6ccea8f" providerId="ADAL" clId="{59F867B6-A4CB-FE4C-92D5-8247AAE12533}" dt="2023-10-15T17:40:23.671" v="10327" actId="14100"/>
          <ac:spMkLst>
            <pc:docMk/>
            <pc:sldMk cId="1055996528" sldId="365"/>
            <ac:spMk id="3" creationId="{40E43146-2ABE-7F8C-6506-E8C9BED3BDDC}"/>
          </ac:spMkLst>
        </pc:spChg>
        <pc:spChg chg="del">
          <ac:chgData name="Boukouvala Niki" userId="ecc517fc-7324-4a9c-84ab-82fcb6ccea8f" providerId="ADAL" clId="{59F867B6-A4CB-FE4C-92D5-8247AAE12533}" dt="2023-10-15T17:40:19.290" v="10325" actId="478"/>
          <ac:spMkLst>
            <pc:docMk/>
            <pc:sldMk cId="1055996528" sldId="365"/>
            <ac:spMk id="5" creationId="{0643A391-2133-700E-D859-012DB52919B0}"/>
          </ac:spMkLst>
        </pc:spChg>
        <pc:spChg chg="del">
          <ac:chgData name="Boukouvala Niki" userId="ecc517fc-7324-4a9c-84ab-82fcb6ccea8f" providerId="ADAL" clId="{59F867B6-A4CB-FE4C-92D5-8247AAE12533}" dt="2023-10-15T17:40:19.290" v="10325" actId="478"/>
          <ac:spMkLst>
            <pc:docMk/>
            <pc:sldMk cId="1055996528" sldId="365"/>
            <ac:spMk id="6" creationId="{9A289D35-FA24-85EE-5B16-6438CCCD4064}"/>
          </ac:spMkLst>
        </pc:spChg>
        <pc:spChg chg="add mod">
          <ac:chgData name="Boukouvala Niki" userId="ecc517fc-7324-4a9c-84ab-82fcb6ccea8f" providerId="ADAL" clId="{59F867B6-A4CB-FE4C-92D5-8247AAE12533}" dt="2023-10-15T17:40:19.626" v="10326"/>
          <ac:spMkLst>
            <pc:docMk/>
            <pc:sldMk cId="1055996528" sldId="365"/>
            <ac:spMk id="8" creationId="{B38426B1-CF5E-DC63-6AFD-2B9F24EC7814}"/>
          </ac:spMkLst>
        </pc:spChg>
        <pc:spChg chg="mod">
          <ac:chgData name="Boukouvala Niki" userId="ecc517fc-7324-4a9c-84ab-82fcb6ccea8f" providerId="ADAL" clId="{59F867B6-A4CB-FE4C-92D5-8247AAE12533}" dt="2023-10-15T17:42:28.973" v="10350" actId="113"/>
          <ac:spMkLst>
            <pc:docMk/>
            <pc:sldMk cId="1055996528" sldId="365"/>
            <ac:spMk id="14" creationId="{EBF577AE-085B-4086-BE22-1A11D5E28579}"/>
          </ac:spMkLst>
        </pc:spChg>
      </pc:sldChg>
      <pc:sldChg chg="delSp add del">
        <pc:chgData name="Boukouvala Niki" userId="ecc517fc-7324-4a9c-84ab-82fcb6ccea8f" providerId="ADAL" clId="{59F867B6-A4CB-FE4C-92D5-8247AAE12533}" dt="2023-10-03T12:23:37.358" v="7732" actId="2696"/>
        <pc:sldMkLst>
          <pc:docMk/>
          <pc:sldMk cId="1432092851" sldId="379"/>
        </pc:sldMkLst>
        <pc:picChg chg="del">
          <ac:chgData name="Boukouvala Niki" userId="ecc517fc-7324-4a9c-84ab-82fcb6ccea8f" providerId="ADAL" clId="{59F867B6-A4CB-FE4C-92D5-8247AAE12533}" dt="2023-10-03T12:23:31.536" v="7729" actId="21"/>
          <ac:picMkLst>
            <pc:docMk/>
            <pc:sldMk cId="1432092851" sldId="379"/>
            <ac:picMk id="15362" creationId="{DB09786A-9A64-2680-7843-6FA771B8D945}"/>
          </ac:picMkLst>
        </pc:picChg>
      </pc:sldChg>
    </pc:docChg>
  </pc:docChgLst>
  <pc:docChgLst>
    <pc:chgData name="Boukouvala Niki" userId="S::dpsdd20003@aegean.gr::ecc517fc-7324-4a9c-84ab-82fcb6ccea8f" providerId="AD" clId="Web-{5A535966-F5A5-1763-611E-01684D8354A3}"/>
    <pc:docChg chg="modSld">
      <pc:chgData name="Boukouvala Niki" userId="S::dpsdd20003@aegean.gr::ecc517fc-7324-4a9c-84ab-82fcb6ccea8f" providerId="AD" clId="Web-{5A535966-F5A5-1763-611E-01684D8354A3}" dt="2023-10-22T09:02:31.750" v="6"/>
      <pc:docMkLst>
        <pc:docMk/>
      </pc:docMkLst>
      <pc:sldChg chg="modNotes">
        <pc:chgData name="Boukouvala Niki" userId="S::dpsdd20003@aegean.gr::ecc517fc-7324-4a9c-84ab-82fcb6ccea8f" providerId="AD" clId="Web-{5A535966-F5A5-1763-611E-01684D8354A3}" dt="2023-10-22T09:02:19.190" v="0"/>
        <pc:sldMkLst>
          <pc:docMk/>
          <pc:sldMk cId="2685663256" sldId="259"/>
        </pc:sldMkLst>
      </pc:sldChg>
      <pc:sldChg chg="modNotes">
        <pc:chgData name="Boukouvala Niki" userId="S::dpsdd20003@aegean.gr::ecc517fc-7324-4a9c-84ab-82fcb6ccea8f" providerId="AD" clId="Web-{5A535966-F5A5-1763-611E-01684D8354A3}" dt="2023-10-22T09:02:23.265" v="1"/>
        <pc:sldMkLst>
          <pc:docMk/>
          <pc:sldMk cId="4011005375" sldId="291"/>
        </pc:sldMkLst>
      </pc:sldChg>
      <pc:sldChg chg="modNotes">
        <pc:chgData name="Boukouvala Niki" userId="S::dpsdd20003@aegean.gr::ecc517fc-7324-4a9c-84ab-82fcb6ccea8f" providerId="AD" clId="Web-{5A535966-F5A5-1763-611E-01684D8354A3}" dt="2023-10-22T09:02:28.937" v="5"/>
        <pc:sldMkLst>
          <pc:docMk/>
          <pc:sldMk cId="971007656" sldId="293"/>
        </pc:sldMkLst>
      </pc:sldChg>
      <pc:sldChg chg="modNotes">
        <pc:chgData name="Boukouvala Niki" userId="S::dpsdd20003@aegean.gr::ecc517fc-7324-4a9c-84ab-82fcb6ccea8f" providerId="AD" clId="Web-{5A535966-F5A5-1763-611E-01684D8354A3}" dt="2023-10-22T09:02:26.328" v="3"/>
        <pc:sldMkLst>
          <pc:docMk/>
          <pc:sldMk cId="3672238358" sldId="316"/>
        </pc:sldMkLst>
      </pc:sldChg>
      <pc:sldChg chg="modNotes">
        <pc:chgData name="Boukouvala Niki" userId="S::dpsdd20003@aegean.gr::ecc517fc-7324-4a9c-84ab-82fcb6ccea8f" providerId="AD" clId="Web-{5A535966-F5A5-1763-611E-01684D8354A3}" dt="2023-10-22T09:02:31.750" v="6"/>
        <pc:sldMkLst>
          <pc:docMk/>
          <pc:sldMk cId="2449604473" sldId="317"/>
        </pc:sldMkLst>
      </pc:sldChg>
    </pc:docChg>
  </pc:docChgLst>
  <pc:docChgLst>
    <pc:chgData name="Philip Azariadis" userId="973b8103-2d74-4d8b-98c7-88bfb159bbf8" providerId="ADAL" clId="{F99882C8-9686-452C-AA54-C8F6A3577F9B}"/>
    <pc:docChg chg="modSld">
      <pc:chgData name="Philip Azariadis" userId="973b8103-2d74-4d8b-98c7-88bfb159bbf8" providerId="ADAL" clId="{F99882C8-9686-452C-AA54-C8F6A3577F9B}" dt="2023-10-30T06:55:46.550" v="3" actId="20577"/>
      <pc:docMkLst>
        <pc:docMk/>
      </pc:docMkLst>
      <pc:sldChg chg="modSp mod modNotesTx">
        <pc:chgData name="Philip Azariadis" userId="973b8103-2d74-4d8b-98c7-88bfb159bbf8" providerId="ADAL" clId="{F99882C8-9686-452C-AA54-C8F6A3577F9B}" dt="2023-10-30T06:55:46.550" v="3" actId="20577"/>
        <pc:sldMkLst>
          <pc:docMk/>
          <pc:sldMk cId="1877394217" sldId="256"/>
        </pc:sldMkLst>
        <pc:spChg chg="mod">
          <ac:chgData name="Philip Azariadis" userId="973b8103-2d74-4d8b-98c7-88bfb159bbf8" providerId="ADAL" clId="{F99882C8-9686-452C-AA54-C8F6A3577F9B}" dt="2023-10-30T06:55:38.806" v="1" actId="20577"/>
          <ac:spMkLst>
            <pc:docMk/>
            <pc:sldMk cId="1877394217" sldId="256"/>
            <ac:spMk id="28" creationId="{B46C5BE4-F30E-9481-89CD-588F98E299F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7CA7D-3B98-44BD-8123-78EC05AD755E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9D874-D2D9-4365-960D-3C31502874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80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Ders 1.2,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Dairesel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Yaratmak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İçin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Tasarımında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Dairesel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Ekonomi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Prensiplerini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</a:t>
            </a:r>
            <a:r>
              <a:rPr lang="en-US" sz="1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alıyor</a:t>
            </a:r>
            <a:endParaRPr lang="x-none" sz="12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445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sektöründe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dairesel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prensiplerinin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benimsenmesi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azaltılmış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geliştirilmiş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verimliliği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fırsatlar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güçlendirilmiş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marka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itibarı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uzun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vadeli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maliyet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tasarrufları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faydalar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Azaltılmış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dairesel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prensiplerinin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benimsenmesi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sektörün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ölçüde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ömrünü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uzatarak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atığı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indirerek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ederek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ekosistemler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biyolojik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çeşitlilik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iklim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değişikliği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üzerindeki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70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Gelişmiş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Kaynak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dönüşümünü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optimize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yalnızca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korumakla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kalmaz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zamanda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ham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maddelerin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çıkarılmasını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sektörün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doğal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genel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talebini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düşürür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237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Ekonomik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Fırsatlar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sektöründe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ekonomiye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geçiş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yeni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ekonomik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fırsatlar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yaratıyor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Şirketler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yenilikçi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hizmetler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modelleri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geliştirebilir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yenilemede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yaratabilir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zinciri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boyunca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karlı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ortaklıklar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kurabilir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409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Güçlenen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Marka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İtibarı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giderek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fazla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dostu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talep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ediyor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prensiplerini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benimsemek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markasının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itibarını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artırabilir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duyarlı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müşterileri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çekebilir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sadakat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601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Uzun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Vadeli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Maliyet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Tasarrufları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prensipleri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başlangıçta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yatırım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gerektirebilir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ancak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uzun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vadede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maliyet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tasarruflarına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açabilir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Dayanıklı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tamir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değiştirme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ihtiyacını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müşterilerin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paradan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tasarruf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etmesini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zamanla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maliyetlerini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düşürmesini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508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Dayanıklılık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uzun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ömürlülüğü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önünde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bulundurarak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tasarlamak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hem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hem de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son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derece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Günümüzün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hızlı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kültüründe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kullanımlık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kısa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ömürlü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konusunda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artan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endişe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var.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Tasarımcılar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dayanıklı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uzun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ömürlü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yaratarak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endişeleri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giderebilir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zamanda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markalarına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fayda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sağlayabilirler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668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Dayanıklı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uzun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ömürlü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birçok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sektörü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kapsar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bakış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açısıyla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başlayalım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hammaddeler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enerji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üzere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uzun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ömürlü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tasarlayarak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yeni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genel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talep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bertarafıyla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ilişkili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yük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Sırada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sorunumuz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var.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Hızla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yıpranan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küresel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sorununa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katkıda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bulunur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Dayanıklılık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yapmak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miktarını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azaltmaya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yardımcı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da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çöplüklerde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yakma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tesislerinde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oluşmasına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açar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Tüketicilere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geçersek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denklemde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hayati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oynarlar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Müşteriler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düzenli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aşınma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yıpranmaya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dayanıklı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iyi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tasarlanmış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dayanıklı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tr-TR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tercih</a:t>
            </a:r>
            <a:r>
              <a:rPr lang="tr-TR" sz="1200" baseline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Zamanla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kalitesini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koruyan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yaratmak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yüksek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müşteri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memnuniyeti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</a:t>
            </a:r>
            <a:r>
              <a:rPr lang="tr-TR" sz="1200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alım tercihini sağlar.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finansal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yönü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alalım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Dayanıklılık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yapmak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yüksek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ilk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maliyetler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gerektirse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de,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uzun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vadede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tüketicilere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para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kazandırabilir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Uzun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ömürlü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değiştirme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ihtiyacını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ortadan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kaldırarak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onları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maliyetli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seçenek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haline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getirir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532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Dayanıklı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uzun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ömürlü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yaratmak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bileşen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seçimi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çok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Tasarımcılar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yüksek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kaliteli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dayanıklı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seçtiklerinden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çeşitli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stratejiler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kullanabilirler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stratejiler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şunları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içerir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Araştırması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Her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şeyden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önce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farklı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özelliklerini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iyice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araştırmak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anlamak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çok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Mukavemet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esneklik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aşınma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yıpranmaya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karşı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dirençleriyle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bilinen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tercih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Kalite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Testi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istenen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standartları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karşıladığından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titiz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testler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şarttır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Çeşitli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koşullar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altında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dayanıklılıklarını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performanslarını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değerlendirmek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testler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yapın</a:t>
            </a: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Diğer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ilgili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faktörlerin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sıra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aşınma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direncini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çekme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mukavemetini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renk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haslığını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göz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önünde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bulundurun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Mümkün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olduğunda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dairesel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ilkeleriyle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uyumlu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öncelik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düşük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etkiye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sahip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dönüştürülmüş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biyolojik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bazlı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Güçlendirilmiş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Bileşenler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Dayanıklılık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tasarlanmış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dış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tabanlar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orta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tabanlar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üst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kısımlar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dayanıklı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bileşenleri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derecede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önemlidir</a:t>
            </a: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Güçlendirilmiş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dikişler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topuk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destekleri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dayanıklı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yapıştırıcılar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ömrünü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artırabilir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782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ömrünü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ölçüde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uzatabilen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tamir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edilebilirliği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atığı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yenilikçi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yaklaşımlarını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inceleyelim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yaklaşımlardan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modüler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benimsenmesidir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farklı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bileşenlerinin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kolayca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değiştirilebileceği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tamir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edilebileceği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anlamına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Örneğin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çıkarılabilir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tabanlıklar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değiştirilebilir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dış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tabanlar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ömrünü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uzatarak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yeni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ihtiyacını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kolay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onarımlara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tamir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dikiş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tekniklerini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diğer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stratejidir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Dikişli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genellikle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yoğun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şekilde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yapıştırılmış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olanlara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kıyasla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kolay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tamir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Kalıcı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yapıştırıcılar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yerine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vidalar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çıtçıtlar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kolay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erişilebilir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bağlantı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elemanlarıyla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oyunun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kurallarını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değiştirir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değiştirme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amaçları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sökmeyi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basitleştirir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Müşterilere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kılavuzları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hizmetleriyle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ortaklık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kurmak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küçük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sorunları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düzeltmelerini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ömrünü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uzatmalarını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kolaylaştırır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özelleştirmenin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gücünü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düşünün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Giyen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kişinin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tercihlerine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özelleştirilebilen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kişiselleştirilebilen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tasarlamak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benzersiz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dokunuş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ancak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zamanda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kullanıcıların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ayakkabılarıyla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duygusal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bağlarını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güçlendirir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Kişiselleştirilmiş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çok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görür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uzun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ömürlü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olur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74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seçimleri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dostu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sosyal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açıdan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sorumlu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yaratma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çabasında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oynar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talep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arttıkça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tasarımcıları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seçimleri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aracılığıyla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toplum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üzerinde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olumlu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yaratma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fırsatına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sahiptir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dikkatlice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seçerek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ilkelerini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benimseyerek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tasarımcıları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sorumlu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sektöre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katkıda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bulunabilirler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Kaynak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tüketimini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etkiyi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dostu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uyumlu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şekilde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arada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var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olduğu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geleceği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şekillendirebilirler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656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ders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bölüme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ayrılmıştır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aşağıdaki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yapılandırılmıştır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>
              <a:buFont typeface="+mj-lt"/>
              <a:buNone/>
            </a:pP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+mj-lt"/>
              <a:buNone/>
            </a:pP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Birinci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bölüm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şunlardan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oluşur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+mj-lt"/>
              <a:buNone/>
            </a:pP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Dairesel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Ekonomiyi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Anlamak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Dayanıklılık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Uzun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Ömür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Seçimi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Dairesellik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Sökme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dönüşüm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endParaRPr lang="x-none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573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Başlamak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alalım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Bunlar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geleneksel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olanlara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kıyasla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düşük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etkiye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sahip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Örnekler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arasında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yetiştirme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sırasında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pestisit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kimyasal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gerektiren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pamuk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kenevir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bambu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diğer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yenilenebilir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bitki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bazlı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lifler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bulunur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diğer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güçlü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seçenek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plastik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şişelerden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dönüştürülmüş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kauçuktan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edilen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dönüştürülmüş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PET (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rPET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dönüştürülmüş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kullanılmasıdır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mevcut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bakir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kaynaklara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talebi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azaltmaya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atığı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azaltmaya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yardımcı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olur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08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popüler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olsa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tabaklama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işlemi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nedeniyle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endişeler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taşır</a:t>
            </a: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Tasarımcılar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etkiyi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yaratmadan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benzer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estetik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sunan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sentetik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mantar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derisi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miselyum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bazlı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bitki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bazlı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ikameleri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alternatifleri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araştırabilir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biyolojik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bazlı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göz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atalım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Bunlar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yenilenebilir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kaynaklardan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ananas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yaprağı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lifleri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Piñatex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derisi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tarımsal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atıklardan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yapılan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içerebilir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dahil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edilmesi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petrol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bazlı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kaynaklara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bağımlılığı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303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Yenilikçi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endüstrisi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çok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sayıda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seçenek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sunar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Bunlardan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bazılarını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inceleyelim</a:t>
            </a: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Tüketici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sonrası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plastik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şişelerden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üretilen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dönüştürülmüş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PET,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ayakkabılarda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çok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yönlü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uygulamalara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sahiptir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üstleri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astarlar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hatta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dış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tabanlar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oluşturmak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kullanılabilir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Plastik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atıkları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tasarımcılar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kirliliğini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saf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polyester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kullanmaya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kıyasla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enerji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tasarrufu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sağlayabilir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7671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Sırada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Geri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Dönüştürülmüş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kauçuk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var.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lastiklerden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atıklarından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elde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edilen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kauçuk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dış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tabanlar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mükemmel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seçimdir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Lastik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depolama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atıklarını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azaltmaya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yardımcı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yeni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kauçuk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çıkarma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ihtiyacını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da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onu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dostu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seçenek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haline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getirir</a:t>
            </a:r>
            <a:r>
              <a:rPr lang="en-GB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x-none" sz="1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1304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Piñatex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ananas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endüstrisinin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yan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ananas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yaprağı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liflerinden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doğal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geleneksel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deriye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kıyasla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etkiyi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üstleri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biyolojik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parçalanabilir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seçenek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sunar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9719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EVA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köpüğü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bilinen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etilen-vinil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asetat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orta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tabanlarında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yaygın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kullanılır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ancak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tipik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petrokimyasallardan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türetilir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Yosun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bazlı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köpükler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dostu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alternatifler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yenilenebilir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kullanırken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benzer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yastıklama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özellikleri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526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dönüştürülmüş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polyester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naylon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sonrası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dönüştürülmüş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tekstillerin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kullanılması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tekstil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çöp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sahalarına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gitmesini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önleyebilir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7580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ömrü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sonunda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bertarafına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yenilenmesine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kadar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döngüsünü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dikkate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almayı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içerir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Öncelikle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dönüştürülebilirliği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göz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önünde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bulundurun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ömrü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sonunda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kolayca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dönüştürülebilen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yeni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dönüştürülebilen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tercih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sürekli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kullanılabileceği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bakir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ihtiyacın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azaltıldığı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kapalı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sistemi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diğer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husus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da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biyolojik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parçalanabilirliktir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Atıldığında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doğal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zararsız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maddelere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Biyolojik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parçalanabilir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uzun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boyunca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kıyasla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düşük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sahiptir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Şeffaflık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izlenebilirliği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sağlamak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kökenlerini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tasarımcıların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bilinçli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seçimler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yapmasını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desteklemesini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sağlayarak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sorumlu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ortamı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yaratır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değerlendirmeleri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yapmak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güçlü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araçtır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değerlendirmeler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ham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madde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çıkarımından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bertarafına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kadar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boyunca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değerlendirir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Bu,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iyileştirme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alanlarını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belirlemeye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seçimler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yapmaya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yardımcı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İş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anahtardır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Tedarikçiler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dönüştürücüler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diğer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paydaşlarla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ortaklık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kurmak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altyapısı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kapalı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sistemleri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kurmak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esastır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4077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Sökme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ekonomide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temel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ilkedir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ömürlerinin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sonunda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kolayca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sökülüp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ayrıştırılabilen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yaratmaya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odaklanır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Sökme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ekonomide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temel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ilkedir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ömürlerinin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sonunda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kolayca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sökülüp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ayrıştırılabilen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yaratmaya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odaklanır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Temel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stratejilerden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modüler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yaklaşımı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benimsemektir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ayrılabilir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bileşenlerden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oluşan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yaratmak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anlamına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Çıkarılabilir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tabanlı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çıkarılabilir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tabanlı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kolayca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ayrılabilir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üst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kısımlı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zahmetsiz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sökme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olanağı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diğer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kritik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unsur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ise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sabitleme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tekniklerinin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seçimidir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Kalıcı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yapıştırıcılar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yerine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vidalar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çıtçıtlar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kancalar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dönüştürülebilir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erişilebilir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sabitleme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tekniklerinin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kullanılması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bileşenlere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zarar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vermeden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sökülmesini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kolaylaştırır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Standardizasyon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süreçlerini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basitleştirmede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oynar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Farklı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modelleri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arasında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belirli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bileşenleri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standart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hale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getirmek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süreçlerini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basitleştirir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Örneğin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tabanlıklar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tabanlar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tutarlı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boyutlandırma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değiştirilebilirliğe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izin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kolaylaştırır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Bileşenler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üzerindeki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net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işaretler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kodlar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da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pratik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adımdır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tanımlamaya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yardımcı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sökme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konusunda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rehberlik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sağlayarak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kazanımını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verimli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hale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getirir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ömürlerinin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sonunda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bireysel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bileşenlerini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9651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Tasarımcılar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kolay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bileşen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ayırma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tasarlanmasını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sağlamak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çeşitli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stratejiler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uygulayabilirler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Öncelikle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geçmeli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bağlantıların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düşünün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bağlantıların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edilmesi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bileşenlerin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özel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araçlara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ihtiyaç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duymadan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kolayca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sökülebilmesini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sağlarken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güvenli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şekilde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bağlanmasını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diğer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teknik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ise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çözünebilir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yapıştırıcıların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kullanılmasıdır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yapıştırıcılar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zarar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vermeden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çözünebildikleri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süreci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sırasında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bileşenlerin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ayrılmasına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yardımcı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Farklı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bileşenler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renk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kodlama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sistemi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oyunun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kurallarını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değiştirebilir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sistemler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tanımlanmasına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yardımcı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ömrünün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sonunda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bunların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sınıflandırılmasını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dönüştürülmesini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kolaylaştırır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katmanlamayı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basitleştirmek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Katman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sayısını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indirmek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sırasında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ayrılması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gerektiğinden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sökmeyi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basitleştirir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uyumluluğunu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düşünün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Benzer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özelliklere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sahip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birlikte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işlenebilen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seçilmesi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sürecini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hızlandırır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dönüştürülmüş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artırır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27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 2. </a:t>
            </a:r>
            <a:r>
              <a:rPr lang="en-GB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kısım</a:t>
            </a:r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aşağıdakilerden</a:t>
            </a:r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oluşur</a:t>
            </a:r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tr-TR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üretimi</a:t>
            </a:r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yenilikçi</a:t>
            </a:r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teknikleri</a:t>
            </a:r>
            <a:endParaRPr lang="en-GB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GB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Ömür</a:t>
            </a:r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Sonu </a:t>
            </a:r>
            <a:r>
              <a:rPr lang="en-GB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stratejileri</a:t>
            </a:r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uzatılmış</a:t>
            </a:r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ömrü</a:t>
            </a:r>
            <a:endParaRPr lang="en-GB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GB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Gelecekteki</a:t>
            </a:r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trendler</a:t>
            </a:r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stratejiler</a:t>
            </a:r>
            <a:endParaRPr lang="en-GB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Hadi </a:t>
            </a:r>
            <a:r>
              <a:rPr lang="en-GB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Başlayalım</a:t>
            </a:r>
            <a:endParaRPr lang="x-none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6730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Aşağıdaki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vaka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çalışmaları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markalarının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yaratmak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sökme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konseptini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nasıl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benimsediğini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göstermektedir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Tasarımcılar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modülerliğe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basitleştirilmiş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yapıya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öncelik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açısından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sektörüne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katkıda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bulunabilirler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fazla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sökülebilir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doğru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yalnızca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fayda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sağlamakla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kalmaz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zamanda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gezegen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üzerinde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olumlu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talepleriyle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uyumludur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Adidas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Futurecraft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Loop: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Adidas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Futurecraft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Loop,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herhangi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bozulması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olmadan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sökülebilen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yeni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bileşenlerine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öğütülebilen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%100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TPU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üst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kısımla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tasarlanmış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koşu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ayakkabısıdır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Yapısında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tutkal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kullanılmaz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farklı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bileşenler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kolay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sökme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mekanik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birbirine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geçirilir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Nike Grind: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Nike Grind,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sonrası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sonrası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alıp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kauçuk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köpük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kumaş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çeşitli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programdır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yeni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diğer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spor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yüzeylerinin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kapalı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sistem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ediliyor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7401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Reebok Forever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Floatride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GROW: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Forever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Floatride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GROW,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Reebok'un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bitki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bazlı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yaklaşımla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benimseyen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koşu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ayakkabısıdır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Hint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yağından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yapılmış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biyolojik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parçalanabilir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tabana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sahipken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üst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kısmı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dönüştürülmüş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polyester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doğal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kauçuktan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yapılmıştır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dostu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sökülmesi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kolay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hale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getirir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Veja S.A.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Spor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Fransız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markası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Veja,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süreçlerinde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sürdürülebilirliğe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şeffaflığa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odaklanır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Organik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pamuk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Amazon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yağmur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ormanlarından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yabani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kauçuk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diğer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dostu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kullanırlar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Spor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minimalist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kolayca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sökülüp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dönüştürülmesini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6351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3124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Yaygın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3D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baskı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bilinen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katmanlı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endüstrisinde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gelecek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vaat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teknoloji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ortaya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çıkmıştır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Nesneleri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katman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katman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inşa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etmeyi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içerir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hassas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özelleştirmeye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tanır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israfını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3D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baskı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aşağıdaki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nedenlerden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dolayı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potansiyele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sahiptir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2991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3D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baskı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manzarasını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şekillendiriyor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kapsamlı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faydaları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yenilikçi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sunuyor</a:t>
            </a: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3D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baskı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bireysel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tercihlere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boyutlara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hitap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talep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üzerine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özelleştirilmiş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seçenekleri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sağlıyor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kişiselleştirme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aşırı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envanteri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ihtiyacı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ortadan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kaldırır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3D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baskıda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kullanılan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katkı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maddesi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verimliliğini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üst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düzeye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çıkarır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Sadece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gerekli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miktarda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aşırı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genellikle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atıldığı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geleneksel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süreçlerine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kıyasla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minimum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atıkla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sonuçlanır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Bazı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3D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baskı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dönüştürülebilir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kapalı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devre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sisteme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katkıda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bulunur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dönüştürülmüş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ederek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yeni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oluşturmak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kullanılabilir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Tasarımcılar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dijital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yinelemesinin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kolaylığından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yararlanır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basmadan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önce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dijital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kolayca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yineleyebilir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değiştirebilirler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yinelemeli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süreç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hızlı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prototiplemeyi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kolaylaştırır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fiziksel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numunelere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ihtiyacı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zamandan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kaynaklardan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tasarruf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3D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baskı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son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kullanıcılara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yakın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merkezi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olmayan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yerelleştirilmiş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olanak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tanır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ulaşımla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ilgili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karbon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emisyonlarını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yerel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ekosistemlerini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destekler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4226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3D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baskının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birkaç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başka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yeni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tekniği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katkıda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bulunur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örgü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dikişsiz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üst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kısımlar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makineleri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ek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dikiş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ihtiyacını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dikkate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tekniktir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teknik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ayrıca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farklı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iplik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yoğunluklarına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izin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nefes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alabilirliği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konforu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artırır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Lazer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kesim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CNC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frezeleme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doğrudan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dijital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teknikleri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aşırı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üretmeden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hassas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tanır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yöntemler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bileşenleri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oluşturmak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alternatifler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sunar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Biyoplastikler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biyolojik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parçalanabilir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tekstiller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biyolojik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parçalanabilir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malzemelerdeki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gelişmeler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fırsatlar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sunar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tamamen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biyolojik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parçalanabilir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oluşturmak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yenilikçi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teknikleriyle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birlikte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8558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Enjeksiyon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Kalıplama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teknikleri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endüstrisinde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ilerleme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kaydediyor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yöntemler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orta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tabanlar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tabanlar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bileşenleri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oluşturmak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dönüştürülmüş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plastikler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biyo-bazlı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reçineler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üzere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edilmesine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tanır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Dijital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tarama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teknolojileri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tasarlama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şeklimizde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devrim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yaratıyor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iyi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oturan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sonuçlanan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doğru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ölçümler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sağlarlar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Uygun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uyum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iadeleri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uzun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ömrü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Sonuç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yenilikçi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teknikleri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heyecan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verici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olanaklar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sunar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3D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baskının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özelleştirmesinden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verimliliğinden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örgünün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azaltılmış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atığına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kadar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teknolojiler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ekonomi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ilkeleriyle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uyumludur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bilincine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sahip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endüstrisinin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önünü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açar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teknikler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gelişmeye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devam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ettikçe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stratejileriyle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entegrasyonları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geleceğini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şekillendirmede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oynayacaktır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2710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ömrü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stratejileri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ömürlerinin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sonuna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ulaştığında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onları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almanın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çeşitli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yaklaşımlarını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kapsar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Geleneksel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doğrusal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modelleri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genellikle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çöplükleri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doldurmasına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zarar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vermesine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açarken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ekonominin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ilkeleri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indirmeyi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ömrünü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uzatmayı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amaçlayan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yenilikçi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ömrü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stratejilerine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ilham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stratejilerden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dönüşümdür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eski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kauçuk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köpük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tekstil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metaller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ham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maddelerine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ayırarak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yeni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yaratmayı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içerir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tesisleri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kazanabilir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bunlar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yeni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diğer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uygulamalarda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onarım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hizmetlerinin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uygulanması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tüketicileri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ömrünü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uzatmaya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diğer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yaklaşımdır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Üreticiler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üçüncü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taraf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hizmetleri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uzun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işlevsel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giyilebilir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kalmasını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sağlamak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küçük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hasarları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onarabilir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taban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taban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yıpranmış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bileşenleri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değiştirebilir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konsepti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adım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öteye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taşır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Eski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bileşenlerini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katma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değerli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tamamen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yeni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dönüştürmeyi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içerir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Örneğin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eski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tabanlarını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kalıplarına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anahtarlıklara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dekoratif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eşyalara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dönüştürmek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Hafifçe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kullanılmış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bağışlamak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satmak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onlara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diğer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tüketicilerle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ikinci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hayat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sunar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yeni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ihtiyacı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ayrıca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destekler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0015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Şimdi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benimserken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sosyal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faydalar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sunan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endüstrisindeki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bazı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yenilikçi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fırsatları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keşfedelim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programlarını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toplanmasına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temizlenmesine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ihtiyaç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sahiplerine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dağıtılmasına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tanıyan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güçlü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adımdır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Hayır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kuruluşları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üreticileri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sürekli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kullanıldığı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sosyal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faydaları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kapalı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sistem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oluşturmak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ortaklık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kurabilirler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yıpranmış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söküldüğü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bileşenlerinin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temizlenip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'yeni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'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üretildiği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işlemdir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işlem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korur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azaltırken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tüketicilere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yenileriyle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performansa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sahip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sunar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zamanda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üreticiler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yeni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bileşenleri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hatta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tamamen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yeni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serileri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oluşturmak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dönüştürülmüş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kullanabilirler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sürecinde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dönüştürülmüş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tekstil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kauçuk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bakir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kaynaklara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talebi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faktördür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markaları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modellerini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şirketleriyle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ortaklık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kurabilir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Markalar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yıpranmış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ortakları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işleyerek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kapalı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sistem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oluşturabilir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567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sektöründe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yenilikçi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girişimlerle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savunan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birkaç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ünlü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markayı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çıkarıyoruz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ömrünü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uzatmaya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etkiyi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azaltmaya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odaklanıyor</a:t>
            </a: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Patagonia'nın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Worn Wear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programı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müşterileri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kullanılmış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Patagonia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mağaza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kredisiyle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takas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etmeye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ikinci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alıp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satmaya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ediyor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girişim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ömrünü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uzatıyor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yeni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üretmenin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etkisini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azaltıyor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172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2422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Nike'ın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Reuse-A-Shoe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programı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eski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spor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ayakkabılarını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toplar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bunları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Nike Grind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adı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verilen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malzemeye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öğütür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sonra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pistler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oyun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alanları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spor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yüzeylerinde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yeni Nike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ayakkabılarda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yastıklama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kullanılır</a:t>
            </a:r>
            <a:r>
              <a:rPr lang="en-GB" sz="1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x-none" sz="12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9050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Fransız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markası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Veja,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spor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hizmetleri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sunuyor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Müşteriler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yıpranmış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Veja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onarım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gönderebilir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böylece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ömrü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uzayabilir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5542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Bazı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markaları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müşterilerin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sınırlı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kiralayabileceği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kiralama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abonelik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modellerini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araştırıyor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iade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ediliyor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marka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sonraki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müşteri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onları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yenileyebiliyor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onarabiliyor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da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ömrünü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uzatıyor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yeni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ihtiyacını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azaltıyor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Sonuç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girişimleri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sektörünün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açıdan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sorumlu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bağlılığını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gösteriyor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ömrü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stratejilerini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modellerini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benimseyerek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markalar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sektör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gezegenimiz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sosyal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açıdan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faydalı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geleceğe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doğru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alıyor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7124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geleceği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endüstrinin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yapmaya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benimsemeye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devam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etmesiyle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heyecan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verici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olasılıklar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barındırıyor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geleceğini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şekillendirecek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birkaç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trend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gelişme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muhtemel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Temel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trendlerden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gelişmiş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yatıyor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Biyolojik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parçalanabilir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polimerler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laboratuvarda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yetiştirilen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miselyum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bazlı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malzemelerdeki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gelişmeler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tasarımcılara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dayanıklı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biyolojik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parçalanabilir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yaratmak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dostu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seçenekler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sunacak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1616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Dijital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teknolojiler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sürecinde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devrim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yaratıyor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3D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tarama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yapay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zeka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destekli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sanal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prototipleme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doğru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verimli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tasarımına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olanak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tanıyacak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israfını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azaltacak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performansını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iyileştirecek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335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tr-TR" sz="12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GB" sz="1200" b="0" i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modelleri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yükselişte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Ürün-hizmet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kiralama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alma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girişimleri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kavramlar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popülerlik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kazanacak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uzun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ömrü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verimliliği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edilecek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2958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Tüketici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farkındalığı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eğitimi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oynar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Tüketicilerin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sorunlar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konusunda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farkındalığının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artması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dairesel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ayakkabılara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talebi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artıracak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markaları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çevre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dostu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uygulamalara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şeffaflığa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öncelik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vermeye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itecektir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1458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Blockchain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teknolojisi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sektörü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dönüştürmeye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hazır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Tedarik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zinciri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şeffaflığını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artırarak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malzemelerin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şekilde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tedarik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edilmesini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sağlıyor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müşterilerin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üretimden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ömrü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sonuna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kadar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yolculuğunu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izlemesine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olanak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tanıyor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7801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geçiş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çok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sayıda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fırsat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sunarken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zamanda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alınması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gereken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zorluklar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engellerle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de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birlikte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Birincil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zorluklardan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tasarımdaki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artan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karmaşıklıktır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sökme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dönüştürülebilirlik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tasarlamak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özellikle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geleneksel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doğrusal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uygulamalardan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geçiş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sırasında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karmaşık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maliyetli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prensipleri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tedarikçileri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üreticiler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perakendeciler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tesisleri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dahil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üzere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tedarik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zincirindeki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çeşitli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paydaşlar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arasında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uyum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gerektirir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davranışını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değiştirmek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zorluk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sunar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Tüketicileri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benimsemeye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dayanıklı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onarılabilir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ikinci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seçmeye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ikna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özellikle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hızlı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moda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trendlerinin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yönlendirdiği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pazarda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zor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altyapısındaki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zorluklar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yaygındır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Bazı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bölgelerde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belirli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işleyebilen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yetersiz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tesisleri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teknolojileri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da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kapalı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yaklaşımını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engelleyebilir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Son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küresel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pazarların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taleplerini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karşılayacak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şekilde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ölçeklendirmek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göz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korkutucu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altyapı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teknolojiye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yatırım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yapılmasını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gerektirebilir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1690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Zorlukların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üstesinden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ileriye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taşımak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inovasyon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olmazsa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olmazdır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Sektörün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zorlukların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üstesinden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gelmesine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etmesine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yardımcı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olabilecek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temel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stratejilere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göz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atalım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Ortaklıklar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birlikleri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büyük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taşır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markaları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tedarik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zincirleri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kurmak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iyi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paylaşmak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benimsenmesini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hızlandırmak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tedarikçileri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şirketleri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STK'larla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ortaklık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kurabilir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sektör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çapında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standartlar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sertifikalar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oluşturmak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şirketlerin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hayata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geçirmesine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güvenini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etmesine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yardımcı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olacaktır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Eğitim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olmazsa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olmazdır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Tüketicileri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tüketimin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faydaları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konusunda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bilinçlendirmek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eğitmek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dostu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ürünlere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talebi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artırabilir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İnovasyon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teşviklerle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gelişir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ilkelere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odaklanan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yarışmaları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düzenlemek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tasarımcılar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arasında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yenilikçiliği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yaratıcılığı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konseptlerinin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geliştirilmesini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teknolojilerin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süreçlerinin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araştırılması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geliştirilmesine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yatırım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yapmak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çok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sürekli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iyileştirme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verimliliği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artıracaktır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Hükümetler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döngüsel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ekonomi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uygulamalarını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sektöründeki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girişimleri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ödüllendiren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politika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desteği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finansal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teşvikler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düzenlemeler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sağlayarak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rol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oynayabilir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093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ekonomi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ekonomik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büyümeyi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tüketiminden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ayırmayı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amaçlayan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ekonomik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endüstriyel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sistemlere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yönelik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devrim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niteliğinde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yaklaşımdır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/>
              <a:ea typeface="Yu Mincho"/>
              <a:cs typeface="Calibri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"Al, yap, at"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modelini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izleyen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geleneksel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doğrusal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ekonominin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aksine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ekonomi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sürdürülebilirlik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verimliliği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azaltımına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vurgu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yapar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/>
              <a:ea typeface="Yu Mincho"/>
              <a:cs typeface="Calibri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Özünde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bu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kavram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tüm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ürün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yaşam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döngüsü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boyunca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kaynakların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korunması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yenilenmesi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etrafında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döner.</a:t>
            </a:r>
            <a:endParaRPr lang="x-none" sz="1200" dirty="0">
              <a:solidFill>
                <a:schemeClr val="tx1"/>
              </a:solidFill>
              <a:effectLst/>
              <a:latin typeface="Calibri"/>
              <a:ea typeface="Yu Mincho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7189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Sonuç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geleceği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inovasyon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sürdürülebilirlik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işaretlenmiştir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Gelişmiş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akıllı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teknolojilerini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modellerini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benimseyerek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sektör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yenileyici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bilincine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sahip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yaklaşıma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doğru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ilerleyebilir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Zorlukların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üstesinden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tedarik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zincirindeki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paydaşların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kolektif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çabalarının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sıra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katılımı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desteğini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gerektirecektir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İş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yenilikçi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çözümler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yoluyla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sektörü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geleceğe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yolu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açabilir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266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848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ekonomi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ürünlerin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sürekli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yeniden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kullanıldığı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yenilendiği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yeniden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üretildiği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dönüştürüldüğü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kapalı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sistemleri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eder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Ürünleri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malzemeleri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mümkün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olduğunca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uzun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süre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ekonomi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içinde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tutarak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üretimi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aza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indirilir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değerli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kaynaklar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korunur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/>
              <a:ea typeface="Yu Mincho"/>
              <a:cs typeface="Calibri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/>
              <a:ea typeface="Yu Mincho"/>
              <a:cs typeface="Calibri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Bakım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onarım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yenileme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yoluyla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ürünlerin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ömrünü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uzatmak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ekonominin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merkezinde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yer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alır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yaklaşım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yalnızca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atığı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azaltmakla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kalmaz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aynı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zamanda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üreticileri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dayanıklı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uzun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ömürlü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ürünler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tasarlamaya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ürün-hizmet-olarak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yenilikçi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iş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modellerinin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geliştirilmesini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de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eder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/>
              <a:ea typeface="Yu Mincho"/>
              <a:cs typeface="Calibri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/>
              <a:ea typeface="Yu Mincho"/>
              <a:cs typeface="Calibri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ekonomi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doğanın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ilkelerinden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ilham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doğal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ekosistemleri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taklit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eden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rejeneratif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yaklaşımları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eder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İşletmeler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rejeneratif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ilkelerini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benimseyerek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üzerinde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olumlu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etkisi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olan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biyolojik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çeşitliliği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destekleyen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ürünler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sistemler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yaratabilir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/>
              <a:ea typeface="Yu Mincho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845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Paylaşım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işbirlikçi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tüketim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modellerini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etmek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bireysel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mülkiyeti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talebini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ölçüde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azaltabilir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gibi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ürünlerin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paylaşılmasını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veya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kiralanmasını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kolaylaştıran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platformlar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kullanımını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optimize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edebilir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atığı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aza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indirebilir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/>
              <a:ea typeface="Yu Mincho"/>
              <a:cs typeface="Calibri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dirty="0">
              <a:solidFill>
                <a:schemeClr val="tx1"/>
              </a:solidFill>
              <a:effectLst/>
              <a:latin typeface="Calibri"/>
              <a:ea typeface="Yu Mincho"/>
              <a:cs typeface="Calibri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Yenilenebilir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biyolojik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olarak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parçalanabilir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toksik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olmayan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kullanımının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vurgulanması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ürünlerin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minimum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ayak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izine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sahip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olmasını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sağlar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Bu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değişim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tasarımına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çevre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dostu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malzemelerin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dahil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edilmesini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teşvik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ederek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kullanım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ömürlerinin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sonunda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geri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dönüştürülmelerini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kurtarılmalarını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kolaylaştırır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/>
              <a:ea typeface="Yu Mincho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5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Ayakkabı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endüstrisi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uzun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zamandır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yüksek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kaynak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tüketimi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kısa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ürün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ömürleri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önemli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atık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üretimi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ile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karakterize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edilen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doğrusal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modeli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altında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faaliyet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göstermektedir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Ancak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çevresel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zorluklara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ilişkin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artan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farkındalıkla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birlikte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endüstrinin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tasarım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ve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üretim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süreçlerinde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dairesel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ekonomi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ilkelerini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benimsemesi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için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acil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bir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ihtiyaç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vardır</a:t>
            </a:r>
            <a:r>
              <a:rPr lang="en-GB" sz="1200" dirty="0">
                <a:solidFill>
                  <a:schemeClr val="tx1"/>
                </a:solidFill>
                <a:effectLst/>
                <a:latin typeface="Calibri"/>
                <a:ea typeface="Yu Mincho"/>
                <a:cs typeface="Calibri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/>
              <a:ea typeface="Yu Mincho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504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Uzun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ömürlü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dayanıklılık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tasarlamanın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dört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temel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ilkesini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keşfedelim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/>
              <a:ea typeface="Calibri"/>
              <a:cs typeface="Calibri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Dayanıklılık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İçin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Tasarım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Dairesel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tasarım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ilkelerini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benimsemek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dayanıklı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tamir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edilebilir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yükseltilebilir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ayakkabılar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yaratmayı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gerektirir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.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Yüksek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kaliteli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malzemeler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yapı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teknikleri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kullanılarak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ayakkabılar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uzun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süreli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kullanıma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dayanabilir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kolayca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tamir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edilebilir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bu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da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kullanım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ömürlerini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uzatır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/>
              <a:ea typeface="Calibri"/>
              <a:cs typeface="Calibri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/>
              <a:ea typeface="Calibri"/>
              <a:cs typeface="Calibri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Geri Alma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Girişimleri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şirketleri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müşterilerden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kullanılmış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ürünleri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kabul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ettikleri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bunların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uygun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şekilde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dönüştürülmesini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yenilenmesini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sağladıkları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alma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girişimlerini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uygulayabilirler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. Bu,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şirketlerin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değerli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malzemeleri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kazanmasını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sağlar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müşterileri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dairesel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uygulamalara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katılmaya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eder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/>
              <a:ea typeface="Calibri"/>
              <a:cs typeface="Calibri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/>
              <a:ea typeface="Calibri"/>
              <a:cs typeface="Calibri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Malzeme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İnovasyonu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Sürdürülebilir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geri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dönüştürülebilir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malzemeler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geliştirmek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kullanmak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dairesel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bir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modeline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geçiş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temeldir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.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Şirketler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çevresel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etkiyi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azaltmak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biyolojik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olarak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parçalanabilir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biyolojik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bazlı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seçenekler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geleneksel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malzemelerine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alternatifler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keşfedebilirler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/>
              <a:ea typeface="Calibri"/>
              <a:cs typeface="Calibri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endParaRPr lang="en-GB" sz="1200" b="0" i="0" dirty="0">
              <a:solidFill>
                <a:schemeClr val="tx1"/>
              </a:solidFill>
              <a:effectLst/>
              <a:latin typeface="Calibri"/>
              <a:ea typeface="Calibri"/>
              <a:cs typeface="Calibri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Dairesel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İş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Modelleri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Ayakkabı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için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kiralama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veya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abonelik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hizmetleri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gibi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yeni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iş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modellerini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benimsemek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odak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noktasını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sahiplikten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erişime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kaydırabilir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. Bu,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üreticileri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uzun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ömürlü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bakımı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daha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kolay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ürünler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yaratmaya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böylece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atık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ve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kaynak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tüketimini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azaltmaya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teşvik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GB" sz="1200" b="0" i="0" dirty="0" err="1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ediyor</a:t>
            </a:r>
            <a:r>
              <a:rPr lang="en-GB" sz="1200" b="0" i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.</a:t>
            </a:r>
            <a:endParaRPr lang="x-none" sz="1200" dirty="0">
              <a:solidFill>
                <a:schemeClr val="tx1"/>
              </a:solidFill>
              <a:effectLst/>
              <a:latin typeface="Calibri"/>
              <a:ea typeface="Yu Mincho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9D874-D2D9-4365-960D-3C315028749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865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4A8F6A0-7CF6-FEBE-4132-85B7BB25A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40B1B44F-884C-B6FE-600E-59D86C35A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26FEECFB-5A19-6346-CC8C-1FE2390B1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A1993146-3A26-AC04-3663-FCC7F15E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05DD0DB8-320E-5676-4B37-10CA496E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17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3C95B2B-1E00-8996-6D72-D73215CD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D5FBCB5D-05B8-53F2-0046-857A58772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04AFDA19-2A79-66CA-F2E0-6948B3438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1B4DCD60-4ECF-D8AB-8962-335B4EBD5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CE2C54F9-A4B0-2F11-C448-300D4A019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73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81DF5753-43BD-FFBA-D51D-6361C3848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50A1F99B-B3B3-1177-26D0-471AB5BAA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A4AF3A2D-8089-15A2-AAE9-2DA6D59F3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3ED2A8F3-AA39-5485-E8CF-3EEBE7589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A27D9F56-7C95-1D53-AB46-C8002FA8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168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1B240E8-C8A1-0F84-0E1E-C48B64824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79CC3A21-55DC-464F-AE35-11DF0FB84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3A0FD5ED-23AA-61BF-B3EA-FCEE2017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8D505BC4-5AC2-CFC4-FCCD-CD2DB974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E6E776B8-A8E8-5388-CDA5-2E86D1111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290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1D07411-E855-5A66-DB49-432BA8F79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F5E803EB-A5EA-18FA-6B6B-F401BF603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1446DCF2-D620-0563-16C2-6F73BB2CB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17021D3C-57DC-DDE6-63BD-BE742749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DE6137E9-75D7-D552-70CC-0DA355AB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30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C0B90C5-41DD-5975-31BF-800CF6C14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C01F207C-BE21-C3C8-B31F-8391C6B04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5495012C-2ACD-0BE7-63FB-3B5B41CD8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26C08CEC-04AC-AAB2-7EE9-D3E17816B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39AC4284-69BC-8B93-BE65-55232919A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99C36532-C710-9784-6BA5-F7A119613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4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714DE57-36AB-146E-D39B-16F8B29D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4A621E76-0AF1-2E68-8132-793A50584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BD5C1C07-FC96-B78E-6C60-D73FE8F82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738FE645-397C-B397-BEFB-3B1C3A222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E0C838C3-9DF8-3879-3B59-671664FE7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DBF8A89D-3674-7E54-4DF1-01B97E48E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A241DBA5-EEB5-00EA-601A-F59848F6C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B7528812-75C9-1B14-2994-E8122186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48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D0B501E3-AE65-64D7-7488-3A8863D40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2864FEAE-8BD7-38DA-EE5A-98B85F68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83C2C6E8-61C0-2668-05C5-39427FBF3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CF794F9C-7CDE-2203-B1B6-BB741498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040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30AFFEDE-5F82-4CF9-C5AF-2AF90ACC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60D2BAEB-76CF-5F86-A875-A1306BE9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A89888DD-E01E-BEDE-FBDA-E0B077D0B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171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A43A084-6299-88E6-20EB-755DD6254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CE533339-6ACC-9CE6-1362-CE34D2DF7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45CF7ECC-2321-879B-2A37-8876F73D0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2BE0CDF3-E2D1-A0C6-8717-B3F95D6AB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26C0209E-834D-F305-66C6-3E8ECC8B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762A0561-8BCE-0FDE-6CB1-1AC0E6A2D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31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E1DE477-E979-3336-ECAD-125CABB9E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A22FA9A5-F25C-5554-9C7B-8F8EF0E835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5B3CC94E-9411-CD84-5FF2-B56B2C4F5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899A625B-A852-9CD8-CF5D-26B83C32E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4B51DBCE-5F5F-EAB5-4E4E-3D658E32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EC26EE31-420C-EC47-C1A7-17462AE0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64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9D9F43DF-6436-BA14-3429-B73F6343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GB"/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F55D411D-420B-4E9F-224B-9D6D12885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GB"/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75B3DAA4-5A9A-878B-BAD8-3A7E29172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8B099-8694-4A78-838E-0C7D3BE826D4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1385F1F3-56E1-46BC-928F-EBB58E713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AFFD6740-FE9A-FE98-7FB0-D798F2FB4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D2DBD-527E-4435-A5BA-A0991C5524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85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.wdp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4.jpeg"/><Relationship Id="rId5" Type="http://schemas.openxmlformats.org/officeDocument/2006/relationships/image" Target="../media/image10.jpeg"/><Relationship Id="rId10" Type="http://schemas.openxmlformats.org/officeDocument/2006/relationships/image" Target="../media/image13.jpeg"/><Relationship Id="rId4" Type="http://schemas.openxmlformats.org/officeDocument/2006/relationships/image" Target="../media/image9.jpe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mylo-unleather.com/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hyperlink" Target="https://www.instagram.com/pinatex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s://www.ananas-anam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pinatex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s://www.bloommaterials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bloomfoam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ikegrind.com/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s://news.adidas.com/running/adidas-unlocks-a-circular-future-for-sports-with-futurecraft.loop--a-performance-running-shoe-made-t/s/c2c22316-0c3e-4e7b-8c32-408ad3178865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ja-store.com/en_eu/dekkan-alveomesh-gravel-ice-dc1803232a.html" TargetMode="External"/><Relationship Id="rId3" Type="http://schemas.openxmlformats.org/officeDocument/2006/relationships/image" Target="../media/image28.jpeg"/><Relationship Id="rId7" Type="http://schemas.openxmlformats.org/officeDocument/2006/relationships/hyperlink" Target="https://www.runnersworld.com/gear/a30109454/reebok-forever-floatride-grow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adidas.com/us/4dfwd-2-running-shoes/HP7648.htm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.patagonia.com/gr/en/wornwear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ike.com/a/recycle-old-shoes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oject.veja-store.com/en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oject.veja-store.com/en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ine 26">
            <a:extLst>
              <a:ext uri="{FF2B5EF4-FFF2-40B4-BE49-F238E27FC236}">
                <a16:creationId xmlns:a16="http://schemas.microsoft.com/office/drawing/2014/main" id="{1665CBF3-E1DB-CC7C-EF90-ADEE0B49E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5" t="856" r="29321" b="-856"/>
          <a:stretch/>
        </p:blipFill>
        <p:spPr>
          <a:xfrm>
            <a:off x="1" y="-1"/>
            <a:ext cx="5254752" cy="6968689"/>
          </a:xfrm>
          <a:prstGeom prst="rect">
            <a:avLst/>
          </a:prstGeom>
        </p:spPr>
      </p:pic>
      <p:sp>
        <p:nvSpPr>
          <p:cNvPr id="9" name="CasetăText 8">
            <a:extLst>
              <a:ext uri="{FF2B5EF4-FFF2-40B4-BE49-F238E27FC236}">
                <a16:creationId xmlns:a16="http://schemas.microsoft.com/office/drawing/2014/main" id="{A76F7DDE-B3D7-6534-F085-F22CEBAA630C}"/>
              </a:ext>
            </a:extLst>
          </p:cNvPr>
          <p:cNvSpPr txBox="1"/>
          <p:nvPr/>
        </p:nvSpPr>
        <p:spPr>
          <a:xfrm>
            <a:off x="5711735" y="195382"/>
            <a:ext cx="6097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SHO</a:t>
            </a:r>
            <a:r>
              <a:rPr lang="tr-TR" sz="16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DES –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Döngüsel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ekonominin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ortaya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çıkan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taleplerine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uygun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sürdürülebilir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ürünler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için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yeni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ayakkabı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tasarımcısı</a:t>
            </a:r>
            <a:r>
              <a:rPr lang="en-US" sz="1600" b="0" i="0" u="none" strike="noStrike" dirty="0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0" i="0" u="none" strike="noStrike" dirty="0" err="1">
                <a:solidFill>
                  <a:srgbClr val="2D5693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yeterlilikleri</a:t>
            </a:r>
            <a:endParaRPr lang="en-GB" sz="1600" dirty="0">
              <a:solidFill>
                <a:srgbClr val="2D5693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CasetăText 10">
            <a:extLst>
              <a:ext uri="{FF2B5EF4-FFF2-40B4-BE49-F238E27FC236}">
                <a16:creationId xmlns:a16="http://schemas.microsoft.com/office/drawing/2014/main" id="{622B4E98-CEC1-4092-223D-8C968E827602}"/>
              </a:ext>
            </a:extLst>
          </p:cNvPr>
          <p:cNvSpPr txBox="1"/>
          <p:nvPr/>
        </p:nvSpPr>
        <p:spPr>
          <a:xfrm>
            <a:off x="5518484" y="1524063"/>
            <a:ext cx="62908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ULO 1. DÖNGÜSEL EKONOMİ İÇİN AYAKKABI ÜRÜN TASARIMI</a:t>
            </a:r>
            <a:endParaRPr lang="ro-RO" sz="3200" b="1" i="0" u="none" strike="noStrike" dirty="0">
              <a:solidFill>
                <a:srgbClr val="000000"/>
              </a:solidFill>
              <a:effectLst/>
              <a:latin typeface="Josefin Sans Bold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CasetăText 14">
            <a:extLst>
              <a:ext uri="{FF2B5EF4-FFF2-40B4-BE49-F238E27FC236}">
                <a16:creationId xmlns:a16="http://schemas.microsoft.com/office/drawing/2014/main" id="{C21C2A64-5F18-D0CE-A5DC-9F5CB511AC13}"/>
              </a:ext>
            </a:extLst>
          </p:cNvPr>
          <p:cNvSpPr txBox="1"/>
          <p:nvPr/>
        </p:nvSpPr>
        <p:spPr>
          <a:xfrm>
            <a:off x="5711735" y="6209914"/>
            <a:ext cx="6503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u="none" strike="noStrike" dirty="0">
                <a:solidFill>
                  <a:srgbClr val="000000"/>
                </a:solidFill>
                <a:effectLst/>
                <a:latin typeface="Josefin Sans Bold" pitchFamily="2" charset="0"/>
              </a:rPr>
              <a:t>GELİŞTİRİCİ ORTAK:</a:t>
            </a:r>
            <a:r>
              <a:rPr lang="tr-TR" b="1" dirty="0">
                <a:solidFill>
                  <a:srgbClr val="000000"/>
                </a:solidFill>
                <a:latin typeface="Josefin Sans Bold" pitchFamily="2" charset="0"/>
              </a:rPr>
              <a:t> UAEGEAN</a:t>
            </a:r>
            <a:endParaRPr lang="en-GB" dirty="0">
              <a:latin typeface="Josefin Sans Bold" pitchFamily="2" charset="0"/>
            </a:endParaRPr>
          </a:p>
        </p:txBody>
      </p:sp>
      <p:sp>
        <p:nvSpPr>
          <p:cNvPr id="17" name="CasetăText 16">
            <a:extLst>
              <a:ext uri="{FF2B5EF4-FFF2-40B4-BE49-F238E27FC236}">
                <a16:creationId xmlns:a16="http://schemas.microsoft.com/office/drawing/2014/main" id="{709BB0E2-7A9B-238D-71F0-BF3D0FE5F6B7}"/>
              </a:ext>
            </a:extLst>
          </p:cNvPr>
          <p:cNvSpPr txBox="1"/>
          <p:nvPr/>
        </p:nvSpPr>
        <p:spPr>
          <a:xfrm>
            <a:off x="382711" y="207884"/>
            <a:ext cx="45785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dirty="0">
                <a:solidFill>
                  <a:srgbClr val="E9C73B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Proje </a:t>
            </a:r>
            <a:r>
              <a:rPr lang="en-GB" sz="1400" b="0" i="0" u="none" strike="noStrike" dirty="0" err="1">
                <a:solidFill>
                  <a:srgbClr val="E9C73B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numarası</a:t>
            </a:r>
            <a:r>
              <a:rPr lang="en-GB" sz="1400" b="0" i="0" u="none" strike="noStrike" dirty="0">
                <a:solidFill>
                  <a:srgbClr val="E9C73B"/>
                </a:solidFill>
                <a:effectLst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2021-1-TR01-KA220-VET-000028186</a:t>
            </a:r>
            <a:endParaRPr lang="en-GB" sz="1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3219422F-A079-FB51-DA08-6781E9392D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318955" y="6164163"/>
            <a:ext cx="2706042" cy="627578"/>
          </a:xfrm>
          <a:prstGeom prst="rect">
            <a:avLst/>
          </a:prstGeom>
        </p:spPr>
      </p:pic>
      <p:sp>
        <p:nvSpPr>
          <p:cNvPr id="28" name="CasetăText 27">
            <a:extLst>
              <a:ext uri="{FF2B5EF4-FFF2-40B4-BE49-F238E27FC236}">
                <a16:creationId xmlns:a16="http://schemas.microsoft.com/office/drawing/2014/main" id="{B46C5BE4-F30E-9481-89CD-588F98E299FB}"/>
              </a:ext>
            </a:extLst>
          </p:cNvPr>
          <p:cNvSpPr txBox="1"/>
          <p:nvPr/>
        </p:nvSpPr>
        <p:spPr>
          <a:xfrm>
            <a:off x="5254753" y="4096819"/>
            <a:ext cx="65545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Ders 1.2</a:t>
            </a:r>
          </a:p>
          <a:p>
            <a:pPr algn="r"/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Ayakkabı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Tasarımında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Döngüsel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Ekonomi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Prensipleri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: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Sürdürülebilir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ve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Döngüsel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Ayakkabı</a:t>
            </a:r>
            <a:r>
              <a:rPr lang="en-US" sz="2400" b="1" i="0" u="none" strike="noStrike" dirty="0">
                <a:solidFill>
                  <a:srgbClr val="2D5693"/>
                </a:solidFill>
                <a:effectLst/>
                <a:latin typeface="Josefin Sans Bold" pitchFamily="2" charset="0"/>
              </a:rPr>
              <a:t> </a:t>
            </a:r>
            <a:r>
              <a:rPr lang="en-US" sz="2400" b="1" i="0" u="none" strike="noStrike" dirty="0" err="1">
                <a:solidFill>
                  <a:srgbClr val="2D5693"/>
                </a:solidFill>
                <a:effectLst/>
                <a:latin typeface="Josefin Sans Bold" pitchFamily="2" charset="0"/>
              </a:rPr>
              <a:t>Yaratmak</a:t>
            </a:r>
            <a:endParaRPr lang="en-US" sz="2400" b="1" i="0" u="none" strike="noStrike" dirty="0">
              <a:solidFill>
                <a:srgbClr val="2A4C8C"/>
              </a:solidFill>
              <a:effectLst/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39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4" name="Imagine 21">
            <a:extLst>
              <a:ext uri="{FF2B5EF4-FFF2-40B4-BE49-F238E27FC236}">
                <a16:creationId xmlns:a16="http://schemas.microsoft.com/office/drawing/2014/main" id="{882D5F20-1D87-FD12-E12A-60DA25A1D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388750"/>
            <a:ext cx="881310" cy="759119"/>
          </a:xfrm>
          <a:prstGeom prst="rect">
            <a:avLst/>
          </a:prstGeom>
        </p:spPr>
      </p:pic>
      <p:sp>
        <p:nvSpPr>
          <p:cNvPr id="5" name="CasetăText 22">
            <a:extLst>
              <a:ext uri="{FF2B5EF4-FFF2-40B4-BE49-F238E27FC236}">
                <a16:creationId xmlns:a16="http://schemas.microsoft.com/office/drawing/2014/main" id="{C6F41898-E84B-DC20-F97E-BABA2DE9C6BB}"/>
              </a:ext>
            </a:extLst>
          </p:cNvPr>
          <p:cNvSpPr txBox="1"/>
          <p:nvPr/>
        </p:nvSpPr>
        <p:spPr>
          <a:xfrm>
            <a:off x="1674493" y="2529588"/>
            <a:ext cx="616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Azaltılmış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</a:t>
            </a:r>
            <a:endParaRPr lang="en-GB" sz="1400" b="1" dirty="0"/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49A65CEF-8B79-96C1-ACDC-C1A5B9BB95EA}"/>
              </a:ext>
            </a:extLst>
          </p:cNvPr>
          <p:cNvSpPr txBox="1"/>
          <p:nvPr/>
        </p:nvSpPr>
        <p:spPr>
          <a:xfrm>
            <a:off x="1674491" y="3429000"/>
            <a:ext cx="81051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tasarımında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prensiplerinin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benimsenmesi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sektörün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izini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ölçüde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azaltır</a:t>
            </a:r>
            <a:endParaRPr lang="en-GB" sz="3600" b="1" baseline="30000" dirty="0">
              <a:solidFill>
                <a:srgbClr val="F1CB2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5A9B1D1-A411-A1A3-9139-6C8671B87329}"/>
              </a:ext>
            </a:extLst>
          </p:cNvPr>
          <p:cNvCxnSpPr>
            <a:cxnSpLocks/>
          </p:cNvCxnSpPr>
          <p:nvPr/>
        </p:nvCxnSpPr>
        <p:spPr>
          <a:xfrm>
            <a:off x="1673883" y="3059723"/>
            <a:ext cx="8105737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tăText 38">
            <a:extLst>
              <a:ext uri="{FF2B5EF4-FFF2-40B4-BE49-F238E27FC236}">
                <a16:creationId xmlns:a16="http://schemas.microsoft.com/office/drawing/2014/main" id="{E10DE184-AFBD-C863-3538-821E0E88E792}"/>
              </a:ext>
            </a:extLst>
          </p:cNvPr>
          <p:cNvSpPr txBox="1"/>
          <p:nvPr/>
        </p:nvSpPr>
        <p:spPr>
          <a:xfrm>
            <a:off x="-61658" y="1560542"/>
            <a:ext cx="10801304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Tasarımında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Ekonomi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Prensiplerinin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Benimsenmesinin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Faydaları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Fırsatları</a:t>
            </a:r>
            <a:endParaRPr lang="x-none" sz="18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43A2DBB6-83E8-6C7D-A7C3-D922F15122DF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Döngüsel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Ekonomiyi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Anlamak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01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7" name="CasetăText 38">
            <a:extLst>
              <a:ext uri="{FF2B5EF4-FFF2-40B4-BE49-F238E27FC236}">
                <a16:creationId xmlns:a16="http://schemas.microsoft.com/office/drawing/2014/main" id="{31EF1B02-85E0-196A-D38B-2AF24FB92FD0}"/>
              </a:ext>
            </a:extLst>
          </p:cNvPr>
          <p:cNvSpPr txBox="1"/>
          <p:nvPr/>
        </p:nvSpPr>
        <p:spPr>
          <a:xfrm>
            <a:off x="-61658" y="1560542"/>
            <a:ext cx="10801304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Tasarımında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Ekonomi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Prensiplerinin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Benimsenmesinin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Faydaları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Fırsatları</a:t>
            </a:r>
            <a:endParaRPr lang="x-none" sz="18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Imagine 21">
            <a:extLst>
              <a:ext uri="{FF2B5EF4-FFF2-40B4-BE49-F238E27FC236}">
                <a16:creationId xmlns:a16="http://schemas.microsoft.com/office/drawing/2014/main" id="{882D5F20-1D87-FD12-E12A-60DA25A1D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388750"/>
            <a:ext cx="881310" cy="759119"/>
          </a:xfrm>
          <a:prstGeom prst="rect">
            <a:avLst/>
          </a:prstGeom>
        </p:spPr>
      </p:pic>
      <p:sp>
        <p:nvSpPr>
          <p:cNvPr id="5" name="CasetăText 22">
            <a:extLst>
              <a:ext uri="{FF2B5EF4-FFF2-40B4-BE49-F238E27FC236}">
                <a16:creationId xmlns:a16="http://schemas.microsoft.com/office/drawing/2014/main" id="{C6F41898-E84B-DC20-F97E-BABA2DE9C6BB}"/>
              </a:ext>
            </a:extLst>
          </p:cNvPr>
          <p:cNvSpPr txBox="1"/>
          <p:nvPr/>
        </p:nvSpPr>
        <p:spPr>
          <a:xfrm>
            <a:off x="1674493" y="2529588"/>
            <a:ext cx="616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Gelişmiş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Kaynak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</a:t>
            </a:r>
            <a:endParaRPr lang="en-GB" sz="1400" b="1" dirty="0"/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49A65CEF-8B79-96C1-ACDC-C1A5B9BB95EA}"/>
              </a:ext>
            </a:extLst>
          </p:cNvPr>
          <p:cNvSpPr txBox="1"/>
          <p:nvPr/>
        </p:nvSpPr>
        <p:spPr>
          <a:xfrm>
            <a:off x="1674491" y="3429000"/>
            <a:ext cx="84772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malzemelerin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yeniden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dönüşümünü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ederek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optimize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eder</a:t>
            </a:r>
            <a:endParaRPr lang="en-GB" sz="3600" b="1" baseline="30000" dirty="0">
              <a:solidFill>
                <a:srgbClr val="F1CB2F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82530BE7-9F93-E96D-45BA-42F4E3C7881F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Döngüsel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Ekonomiyi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Anlamak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1FD973-4443-60B0-D777-2CEA802504A9}"/>
              </a:ext>
            </a:extLst>
          </p:cNvPr>
          <p:cNvCxnSpPr>
            <a:cxnSpLocks/>
          </p:cNvCxnSpPr>
          <p:nvPr/>
        </p:nvCxnSpPr>
        <p:spPr>
          <a:xfrm>
            <a:off x="1673883" y="3059723"/>
            <a:ext cx="8105737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972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7" name="CasetăText 38">
            <a:extLst>
              <a:ext uri="{FF2B5EF4-FFF2-40B4-BE49-F238E27FC236}">
                <a16:creationId xmlns:a16="http://schemas.microsoft.com/office/drawing/2014/main" id="{31EF1B02-85E0-196A-D38B-2AF24FB92FD0}"/>
              </a:ext>
            </a:extLst>
          </p:cNvPr>
          <p:cNvSpPr txBox="1"/>
          <p:nvPr/>
        </p:nvSpPr>
        <p:spPr>
          <a:xfrm>
            <a:off x="-61658" y="1560542"/>
            <a:ext cx="10801304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Tasarımında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Ekonomi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Prensiplerinin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Benimsenmesinin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Faydaları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Fırsatları</a:t>
            </a:r>
            <a:endParaRPr lang="x-none" sz="18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Imagine 21">
            <a:extLst>
              <a:ext uri="{FF2B5EF4-FFF2-40B4-BE49-F238E27FC236}">
                <a16:creationId xmlns:a16="http://schemas.microsoft.com/office/drawing/2014/main" id="{882D5F20-1D87-FD12-E12A-60DA25A1D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388750"/>
            <a:ext cx="881310" cy="759119"/>
          </a:xfrm>
          <a:prstGeom prst="rect">
            <a:avLst/>
          </a:prstGeom>
        </p:spPr>
      </p:pic>
      <p:sp>
        <p:nvSpPr>
          <p:cNvPr id="5" name="CasetăText 22">
            <a:extLst>
              <a:ext uri="{FF2B5EF4-FFF2-40B4-BE49-F238E27FC236}">
                <a16:creationId xmlns:a16="http://schemas.microsoft.com/office/drawing/2014/main" id="{C6F41898-E84B-DC20-F97E-BABA2DE9C6BB}"/>
              </a:ext>
            </a:extLst>
          </p:cNvPr>
          <p:cNvSpPr txBox="1"/>
          <p:nvPr/>
        </p:nvSpPr>
        <p:spPr>
          <a:xfrm>
            <a:off x="1674493" y="2529588"/>
            <a:ext cx="616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Ekonomik</a:t>
            </a:r>
            <a:r>
              <a:rPr lang="en-US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Fırsatlar</a:t>
            </a:r>
            <a:endParaRPr lang="en-GB" sz="1400" b="1" dirty="0"/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49A65CEF-8B79-96C1-ACDC-C1A5B9BB95EA}"/>
              </a:ext>
            </a:extLst>
          </p:cNvPr>
          <p:cNvSpPr txBox="1"/>
          <p:nvPr/>
        </p:nvSpPr>
        <p:spPr>
          <a:xfrm>
            <a:off x="1674491" y="3429000"/>
            <a:ext cx="8214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sektöründe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ekonomiye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geçiş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yeni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fırsatlar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yaratıyor</a:t>
            </a:r>
            <a:endParaRPr lang="en-GB" sz="3600" b="1" baseline="30000" dirty="0">
              <a:solidFill>
                <a:srgbClr val="F1CB2F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82530BE7-9F93-E96D-45BA-42F4E3C7881F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Döngüsel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Ekonomiyi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Anlamak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07C44E-0D81-D52F-9132-0C1982E138E1}"/>
              </a:ext>
            </a:extLst>
          </p:cNvPr>
          <p:cNvCxnSpPr>
            <a:cxnSpLocks/>
          </p:cNvCxnSpPr>
          <p:nvPr/>
        </p:nvCxnSpPr>
        <p:spPr>
          <a:xfrm>
            <a:off x="1673883" y="3059723"/>
            <a:ext cx="8105737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946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7" name="CasetăText 38">
            <a:extLst>
              <a:ext uri="{FF2B5EF4-FFF2-40B4-BE49-F238E27FC236}">
                <a16:creationId xmlns:a16="http://schemas.microsoft.com/office/drawing/2014/main" id="{31EF1B02-85E0-196A-D38B-2AF24FB92FD0}"/>
              </a:ext>
            </a:extLst>
          </p:cNvPr>
          <p:cNvSpPr txBox="1"/>
          <p:nvPr/>
        </p:nvSpPr>
        <p:spPr>
          <a:xfrm>
            <a:off x="-61658" y="1560542"/>
            <a:ext cx="10801304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Tasarımında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Ekonomi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Prensiplerinin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Benimsenmesinin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Faydaları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Fırsatları</a:t>
            </a:r>
            <a:endParaRPr lang="x-none" sz="18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Imagine 21">
            <a:extLst>
              <a:ext uri="{FF2B5EF4-FFF2-40B4-BE49-F238E27FC236}">
                <a16:creationId xmlns:a16="http://schemas.microsoft.com/office/drawing/2014/main" id="{882D5F20-1D87-FD12-E12A-60DA25A1D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388750"/>
            <a:ext cx="881310" cy="759119"/>
          </a:xfrm>
          <a:prstGeom prst="rect">
            <a:avLst/>
          </a:prstGeom>
        </p:spPr>
      </p:pic>
      <p:sp>
        <p:nvSpPr>
          <p:cNvPr id="5" name="CasetăText 22">
            <a:extLst>
              <a:ext uri="{FF2B5EF4-FFF2-40B4-BE49-F238E27FC236}">
                <a16:creationId xmlns:a16="http://schemas.microsoft.com/office/drawing/2014/main" id="{C6F41898-E84B-DC20-F97E-BABA2DE9C6BB}"/>
              </a:ext>
            </a:extLst>
          </p:cNvPr>
          <p:cNvSpPr txBox="1"/>
          <p:nvPr/>
        </p:nvSpPr>
        <p:spPr>
          <a:xfrm>
            <a:off x="1674493" y="2529588"/>
            <a:ext cx="616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Güçlenen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Marka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İtibarı</a:t>
            </a:r>
            <a:endParaRPr lang="en-GB" sz="1400" b="1" dirty="0"/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49A65CEF-8B79-96C1-ACDC-C1A5B9BB95EA}"/>
              </a:ext>
            </a:extLst>
          </p:cNvPr>
          <p:cNvSpPr txBox="1"/>
          <p:nvPr/>
        </p:nvSpPr>
        <p:spPr>
          <a:xfrm>
            <a:off x="1673883" y="3429000"/>
            <a:ext cx="81051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prensiplerini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benimsemek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markasının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itibarını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artırabilir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çevreye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duyarlı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müşterileri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çekebilir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sadakat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güveni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edebilir</a:t>
            </a:r>
            <a:endParaRPr lang="en-GB" sz="3600" b="1" baseline="30000" dirty="0">
              <a:solidFill>
                <a:srgbClr val="F1CB2F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82530BE7-9F93-E96D-45BA-42F4E3C7881F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Döngüsel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Ekonomiyi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Anlamak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617982-739E-B6EA-FB12-6E246CBA0111}"/>
              </a:ext>
            </a:extLst>
          </p:cNvPr>
          <p:cNvCxnSpPr>
            <a:cxnSpLocks/>
          </p:cNvCxnSpPr>
          <p:nvPr/>
        </p:nvCxnSpPr>
        <p:spPr>
          <a:xfrm>
            <a:off x="1673883" y="3059723"/>
            <a:ext cx="8105737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973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7" name="CasetăText 38">
            <a:extLst>
              <a:ext uri="{FF2B5EF4-FFF2-40B4-BE49-F238E27FC236}">
                <a16:creationId xmlns:a16="http://schemas.microsoft.com/office/drawing/2014/main" id="{31EF1B02-85E0-196A-D38B-2AF24FB92FD0}"/>
              </a:ext>
            </a:extLst>
          </p:cNvPr>
          <p:cNvSpPr txBox="1"/>
          <p:nvPr/>
        </p:nvSpPr>
        <p:spPr>
          <a:xfrm>
            <a:off x="-61658" y="1560542"/>
            <a:ext cx="10801304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Tasarımında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Döngüsel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Ekonomi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Prensiplerinin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Benimsenmesinin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Faydaları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Fırsatları</a:t>
            </a:r>
            <a:endParaRPr lang="x-none" sz="18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Imagine 21">
            <a:extLst>
              <a:ext uri="{FF2B5EF4-FFF2-40B4-BE49-F238E27FC236}">
                <a16:creationId xmlns:a16="http://schemas.microsoft.com/office/drawing/2014/main" id="{882D5F20-1D87-FD12-E12A-60DA25A1D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388750"/>
            <a:ext cx="881310" cy="759119"/>
          </a:xfrm>
          <a:prstGeom prst="rect">
            <a:avLst/>
          </a:prstGeom>
        </p:spPr>
      </p:pic>
      <p:sp>
        <p:nvSpPr>
          <p:cNvPr id="5" name="CasetăText 22">
            <a:extLst>
              <a:ext uri="{FF2B5EF4-FFF2-40B4-BE49-F238E27FC236}">
                <a16:creationId xmlns:a16="http://schemas.microsoft.com/office/drawing/2014/main" id="{C6F41898-E84B-DC20-F97E-BABA2DE9C6BB}"/>
              </a:ext>
            </a:extLst>
          </p:cNvPr>
          <p:cNvSpPr txBox="1"/>
          <p:nvPr/>
        </p:nvSpPr>
        <p:spPr>
          <a:xfrm>
            <a:off x="1674493" y="2529588"/>
            <a:ext cx="616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Uzun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Vadeli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Maliyet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Tasarrufları</a:t>
            </a:r>
            <a:endParaRPr lang="en-GB" sz="1400" b="1" dirty="0"/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49A65CEF-8B79-96C1-ACDC-C1A5B9BB95EA}"/>
              </a:ext>
            </a:extLst>
          </p:cNvPr>
          <p:cNvSpPr txBox="1"/>
          <p:nvPr/>
        </p:nvSpPr>
        <p:spPr>
          <a:xfrm>
            <a:off x="1673883" y="3429000"/>
            <a:ext cx="81051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Dayanıklı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tamir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edilebilir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sık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değiştirme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ihtiyacını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azaltarak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müşterilerin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paradan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tasarruf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etmesini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zamanla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maliyetlerini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düşürmesini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sağlar</a:t>
            </a:r>
            <a:endParaRPr lang="en-GB" sz="3600" b="1" baseline="30000" dirty="0">
              <a:solidFill>
                <a:srgbClr val="F1CB2F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82530BE7-9F93-E96D-45BA-42F4E3C7881F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Döngüsel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Ekonomiyi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Anlamak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617982-739E-B6EA-FB12-6E246CBA0111}"/>
              </a:ext>
            </a:extLst>
          </p:cNvPr>
          <p:cNvCxnSpPr>
            <a:cxnSpLocks/>
          </p:cNvCxnSpPr>
          <p:nvPr/>
        </p:nvCxnSpPr>
        <p:spPr>
          <a:xfrm>
            <a:off x="1673883" y="3059723"/>
            <a:ext cx="8105737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518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roduct design process">
            <a:extLst>
              <a:ext uri="{FF2B5EF4-FFF2-40B4-BE49-F238E27FC236}">
                <a16:creationId xmlns:a16="http://schemas.microsoft.com/office/drawing/2014/main" id="{D6506184-9B0F-68E6-4131-9872F25E2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7860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A9C24E54-A2DC-87AC-C748-7DD38547ED9D}"/>
              </a:ext>
            </a:extLst>
          </p:cNvPr>
          <p:cNvSpPr txBox="1"/>
          <p:nvPr/>
        </p:nvSpPr>
        <p:spPr>
          <a:xfrm>
            <a:off x="470647" y="2865864"/>
            <a:ext cx="7845328" cy="2974104"/>
          </a:xfrm>
          <a:prstGeom prst="rect">
            <a:avLst/>
          </a:prstGeom>
          <a:noFill/>
          <a:ln w="57150">
            <a:solidFill>
              <a:srgbClr val="F3C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just">
              <a:buNone/>
            </a:pP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Dayanıklılık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uzun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ömürlülüğü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göz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önünde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bulundurarak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tasarlamak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hem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tüketiciler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hem de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son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derece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önemlidir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tasarımcıları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etkiyi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göz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önünde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bulundurarak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yüksek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kaliteli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kullanarak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yenilikçi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yaklaşımlarını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benimseyerek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tüketicilere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işletmelere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gezegene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fayda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sağlayan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yaratabilirler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2AAC972-1047-9C84-F34C-7A52896BF7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44462" b="-212"/>
          <a:stretch>
            <a:fillRect/>
          </a:stretch>
        </p:blipFill>
        <p:spPr>
          <a:xfrm>
            <a:off x="470647" y="6290497"/>
            <a:ext cx="1784643" cy="413890"/>
          </a:xfrm>
          <a:prstGeom prst="rect">
            <a:avLst/>
          </a:prstGeom>
        </p:spPr>
      </p:pic>
      <p:grpSp>
        <p:nvGrpSpPr>
          <p:cNvPr id="9" name="Grupare 3">
            <a:extLst>
              <a:ext uri="{FF2B5EF4-FFF2-40B4-BE49-F238E27FC236}">
                <a16:creationId xmlns:a16="http://schemas.microsoft.com/office/drawing/2014/main" id="{2D553215-47F5-D24E-134A-92EBAC7DE605}"/>
              </a:ext>
            </a:extLst>
          </p:cNvPr>
          <p:cNvGrpSpPr/>
          <p:nvPr/>
        </p:nvGrpSpPr>
        <p:grpSpPr>
          <a:xfrm flipH="1">
            <a:off x="173404" y="126744"/>
            <a:ext cx="8439814" cy="890747"/>
            <a:chOff x="2977130" y="297492"/>
            <a:chExt cx="8439814" cy="890747"/>
          </a:xfrm>
        </p:grpSpPr>
        <p:pic>
          <p:nvPicPr>
            <p:cNvPr id="12" name="Imagine 4">
              <a:extLst>
                <a:ext uri="{FF2B5EF4-FFF2-40B4-BE49-F238E27FC236}">
                  <a16:creationId xmlns:a16="http://schemas.microsoft.com/office/drawing/2014/main" id="{B2079281-06E4-09A1-E45F-6C9F93048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3" name="CasetăText 5">
              <a:extLst>
                <a:ext uri="{FF2B5EF4-FFF2-40B4-BE49-F238E27FC236}">
                  <a16:creationId xmlns:a16="http://schemas.microsoft.com/office/drawing/2014/main" id="{6611D2F2-BC64-B726-44FC-E096429F474D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1" name="Picture 2" descr="low angle photography of trees at daytime">
            <a:extLst>
              <a:ext uri="{FF2B5EF4-FFF2-40B4-BE49-F238E27FC236}">
                <a16:creationId xmlns:a16="http://schemas.microsoft.com/office/drawing/2014/main" id="{96C8F673-94E6-54DE-9F93-EEE0C721D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8" r="10211"/>
          <a:stretch/>
        </p:blipFill>
        <p:spPr bwMode="auto">
          <a:xfrm>
            <a:off x="8765398" y="0"/>
            <a:ext cx="34022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F7E9C449-BFAE-AC6B-4846-EBFB4FC63FE2}"/>
              </a:ext>
            </a:extLst>
          </p:cNvPr>
          <p:cNvSpPr txBox="1"/>
          <p:nvPr/>
        </p:nvSpPr>
        <p:spPr>
          <a:xfrm>
            <a:off x="565258" y="1071715"/>
            <a:ext cx="792365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2.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Dayanıklılık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+ Uzun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Ömürlülük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için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Tasarım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7" name="CasetăText 38">
            <a:extLst>
              <a:ext uri="{FF2B5EF4-FFF2-40B4-BE49-F238E27FC236}">
                <a16:creationId xmlns:a16="http://schemas.microsoft.com/office/drawing/2014/main" id="{8F9838D2-94A9-7C44-DC02-1D09C1C064E3}"/>
              </a:ext>
            </a:extLst>
          </p:cNvPr>
          <p:cNvSpPr txBox="1"/>
          <p:nvPr/>
        </p:nvSpPr>
        <p:spPr>
          <a:xfrm>
            <a:off x="897295" y="2056600"/>
            <a:ext cx="7257169" cy="707886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2.1.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Dayanıklı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Uzun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Ömürlü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Ürünleri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Tasarlamanın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Önemi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731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">
            <a:extLst>
              <a:ext uri="{FF2B5EF4-FFF2-40B4-BE49-F238E27FC236}">
                <a16:creationId xmlns:a16="http://schemas.microsoft.com/office/drawing/2014/main" id="{A9C24E54-A2DC-87AC-C748-7DD38547ED9D}"/>
              </a:ext>
            </a:extLst>
          </p:cNvPr>
          <p:cNvSpPr txBox="1"/>
          <p:nvPr/>
        </p:nvSpPr>
        <p:spPr>
          <a:xfrm>
            <a:off x="6293973" y="3259956"/>
            <a:ext cx="2400536" cy="264754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zaman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içinde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kalitesini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koruyan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</a:t>
            </a:r>
            <a:endParaRPr lang="tr-TR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b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zaman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içinde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koruyan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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yüksek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müşteri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memnuniyeti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sadakati</a:t>
            </a: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D7213446-E8AD-00F4-0490-677A32F3EB51}"/>
              </a:ext>
            </a:extLst>
          </p:cNvPr>
          <p:cNvSpPr txBox="1"/>
          <p:nvPr/>
        </p:nvSpPr>
        <p:spPr>
          <a:xfrm>
            <a:off x="3436473" y="3259956"/>
            <a:ext cx="2400537" cy="264754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Dayanıklılık</a:t>
            </a: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endParaRPr lang="x-none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Atılan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miktarının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azaltılması</a:t>
            </a:r>
            <a:endParaRPr lang="en-GB" sz="1400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çöplüklerde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ve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yakma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tesislerinde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daha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az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atık</a:t>
            </a: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73332DA7-EFCC-152F-2A18-7FD1C9510FCC}"/>
              </a:ext>
            </a:extLst>
          </p:cNvPr>
          <p:cNvSpPr txBox="1"/>
          <p:nvPr/>
        </p:nvSpPr>
        <p:spPr>
          <a:xfrm>
            <a:off x="9151979" y="3259956"/>
            <a:ext cx="2400536" cy="264754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yüksek</a:t>
            </a: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başlangıç</a:t>
            </a: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​​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maliyetleri</a:t>
            </a:r>
            <a:endParaRPr lang="tr-TR" sz="1400" b="1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b="1" i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Uzun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vadede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tüketiciye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para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kazandırır</a:t>
            </a:r>
            <a:endParaRPr lang="tr-TR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1400" i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Uzun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ömürlü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ayakkabılar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sık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sık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değiştirme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ihtiyacını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ortadan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kaldırır</a:t>
            </a:r>
            <a:endParaRPr lang="tr-TR" sz="1400" b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maliyet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etkin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seçim</a:t>
            </a: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F5249466-D3ED-A7DB-5974-A6DDDB7C67F9}"/>
              </a:ext>
            </a:extLst>
          </p:cNvPr>
          <p:cNvSpPr txBox="1"/>
          <p:nvPr/>
        </p:nvSpPr>
        <p:spPr>
          <a:xfrm>
            <a:off x="512517" y="3259956"/>
            <a:ext cx="2386404" cy="264753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üretiminde</a:t>
            </a: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</a:t>
            </a:r>
            <a:endParaRPr lang="tr-TR" sz="1400" b="1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l-GR" sz="1400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daha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uzun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ömürlü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ürünlerin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tasarımı</a:t>
            </a:r>
            <a:endParaRPr lang="tr-TR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algn="ctr">
              <a:lnSpc>
                <a:spcPct val="100000"/>
              </a:lnSpc>
              <a:buFont typeface="Wingdings" panose="05000000000000000000" pitchFamily="2" charset="2"/>
              <a:buChar char="à"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talep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azalması</a:t>
            </a:r>
            <a:endParaRPr lang="tr-TR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çevresel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yük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azaldı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</p:txBody>
      </p:sp>
      <p:sp>
        <p:nvSpPr>
          <p:cNvPr id="17" name="CasetăText 22">
            <a:extLst>
              <a:ext uri="{FF2B5EF4-FFF2-40B4-BE49-F238E27FC236}">
                <a16:creationId xmlns:a16="http://schemas.microsoft.com/office/drawing/2014/main" id="{C4561AF3-4558-8B9C-7413-4C3F390CF173}"/>
              </a:ext>
            </a:extLst>
          </p:cNvPr>
          <p:cNvSpPr txBox="1"/>
          <p:nvPr/>
        </p:nvSpPr>
        <p:spPr>
          <a:xfrm>
            <a:off x="411546" y="2500837"/>
            <a:ext cx="258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1" name="CasetăText 22">
            <a:extLst>
              <a:ext uri="{FF2B5EF4-FFF2-40B4-BE49-F238E27FC236}">
                <a16:creationId xmlns:a16="http://schemas.microsoft.com/office/drawing/2014/main" id="{670EA51A-0950-2669-93A3-113164BF1F9B}"/>
              </a:ext>
            </a:extLst>
          </p:cNvPr>
          <p:cNvSpPr txBox="1"/>
          <p:nvPr/>
        </p:nvSpPr>
        <p:spPr>
          <a:xfrm>
            <a:off x="3478829" y="2500837"/>
            <a:ext cx="230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Atık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Azaltma</a:t>
            </a:r>
            <a:endParaRPr lang="el-GR" sz="1800" b="1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2" name="CasetăText 22">
            <a:extLst>
              <a:ext uri="{FF2B5EF4-FFF2-40B4-BE49-F238E27FC236}">
                <a16:creationId xmlns:a16="http://schemas.microsoft.com/office/drawing/2014/main" id="{0550483D-4853-8E67-BF82-0D993BBF8A06}"/>
              </a:ext>
            </a:extLst>
          </p:cNvPr>
          <p:cNvSpPr txBox="1"/>
          <p:nvPr/>
        </p:nvSpPr>
        <p:spPr>
          <a:xfrm>
            <a:off x="6283279" y="2500837"/>
            <a:ext cx="2411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Tüketici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Memnuniyeti</a:t>
            </a:r>
            <a:endParaRPr lang="el-GR" sz="1800" b="1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3" name="CasetăText 22">
            <a:extLst>
              <a:ext uri="{FF2B5EF4-FFF2-40B4-BE49-F238E27FC236}">
                <a16:creationId xmlns:a16="http://schemas.microsoft.com/office/drawing/2014/main" id="{0189771E-6BFC-D677-82E1-BC8F11911E4E}"/>
              </a:ext>
            </a:extLst>
          </p:cNvPr>
          <p:cNvSpPr txBox="1"/>
          <p:nvPr/>
        </p:nvSpPr>
        <p:spPr>
          <a:xfrm>
            <a:off x="9032005" y="2500837"/>
            <a:ext cx="2598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Maliyet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Etkinliği</a:t>
            </a:r>
            <a:endParaRPr lang="el-GR" sz="1800" b="1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0FF784-F0BD-E0D7-8E66-79BEEC46A076}"/>
              </a:ext>
            </a:extLst>
          </p:cNvPr>
          <p:cNvCxnSpPr>
            <a:cxnSpLocks/>
          </p:cNvCxnSpPr>
          <p:nvPr/>
        </p:nvCxnSpPr>
        <p:spPr>
          <a:xfrm>
            <a:off x="369446" y="3059723"/>
            <a:ext cx="11453109" cy="0"/>
          </a:xfrm>
          <a:prstGeom prst="line">
            <a:avLst/>
          </a:prstGeom>
          <a:ln w="381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6ED073-E3F0-2CED-DCEE-B21326E93CB5}"/>
              </a:ext>
            </a:extLst>
          </p:cNvPr>
          <p:cNvCxnSpPr/>
          <p:nvPr/>
        </p:nvCxnSpPr>
        <p:spPr>
          <a:xfrm>
            <a:off x="3174905" y="2382252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E52F53-98F7-BB7D-6A7A-39A88FAF1C1A}"/>
              </a:ext>
            </a:extLst>
          </p:cNvPr>
          <p:cNvCxnSpPr/>
          <p:nvPr/>
        </p:nvCxnSpPr>
        <p:spPr>
          <a:xfrm>
            <a:off x="6098578" y="2382252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F49FF61-9DF6-7190-BE52-1CFBBF830B87}"/>
              </a:ext>
            </a:extLst>
          </p:cNvPr>
          <p:cNvCxnSpPr/>
          <p:nvPr/>
        </p:nvCxnSpPr>
        <p:spPr>
          <a:xfrm>
            <a:off x="8889904" y="2382252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6">
            <a:extLst>
              <a:ext uri="{FF2B5EF4-FFF2-40B4-BE49-F238E27FC236}">
                <a16:creationId xmlns:a16="http://schemas.microsoft.com/office/drawing/2014/main" id="{C4437915-D7DA-76AE-F6D1-9310FD6D7A39}"/>
              </a:ext>
            </a:extLst>
          </p:cNvPr>
          <p:cNvSpPr txBox="1"/>
          <p:nvPr/>
        </p:nvSpPr>
        <p:spPr>
          <a:xfrm>
            <a:off x="566429" y="1068099"/>
            <a:ext cx="792365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2.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Dayanıklılık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+ Uzun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Ömürlülük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için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Tasarım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5" name="CasetăText 38">
            <a:extLst>
              <a:ext uri="{FF2B5EF4-FFF2-40B4-BE49-F238E27FC236}">
                <a16:creationId xmlns:a16="http://schemas.microsoft.com/office/drawing/2014/main" id="{BE6BCE41-CDA3-ED7E-5A40-A8BF2D59E135}"/>
              </a:ext>
            </a:extLst>
          </p:cNvPr>
          <p:cNvSpPr txBox="1"/>
          <p:nvPr/>
        </p:nvSpPr>
        <p:spPr>
          <a:xfrm>
            <a:off x="933817" y="1981965"/>
            <a:ext cx="8954717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2.1.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Dayanıklı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Uzun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Ömürlü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Ürünleri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Tasarlamanın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Önemi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703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4" name="TextBox 16">
            <a:extLst>
              <a:ext uri="{FF2B5EF4-FFF2-40B4-BE49-F238E27FC236}">
                <a16:creationId xmlns:a16="http://schemas.microsoft.com/office/drawing/2014/main" id="{C4437915-D7DA-76AE-F6D1-9310FD6D7A39}"/>
              </a:ext>
            </a:extLst>
          </p:cNvPr>
          <p:cNvSpPr txBox="1"/>
          <p:nvPr/>
        </p:nvSpPr>
        <p:spPr>
          <a:xfrm>
            <a:off x="566429" y="1068099"/>
            <a:ext cx="792365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2.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Dayanıklılık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+ Uzun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Ömürlülük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için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Tasarım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5" name="CasetăText 38">
            <a:extLst>
              <a:ext uri="{FF2B5EF4-FFF2-40B4-BE49-F238E27FC236}">
                <a16:creationId xmlns:a16="http://schemas.microsoft.com/office/drawing/2014/main" id="{BE6BCE41-CDA3-ED7E-5A40-A8BF2D59E135}"/>
              </a:ext>
            </a:extLst>
          </p:cNvPr>
          <p:cNvSpPr txBox="1"/>
          <p:nvPr/>
        </p:nvSpPr>
        <p:spPr>
          <a:xfrm>
            <a:off x="933817" y="2048291"/>
            <a:ext cx="8954717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2.2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Yüksek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Kaliteli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Malzeme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Bileşenleri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Seçmek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İçin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Stratejiler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CasetăText 23">
            <a:extLst>
              <a:ext uri="{FF2B5EF4-FFF2-40B4-BE49-F238E27FC236}">
                <a16:creationId xmlns:a16="http://schemas.microsoft.com/office/drawing/2014/main" id="{9A87E2F3-1F02-2A1E-7303-A37730206325}"/>
              </a:ext>
            </a:extLst>
          </p:cNvPr>
          <p:cNvSpPr txBox="1"/>
          <p:nvPr/>
        </p:nvSpPr>
        <p:spPr>
          <a:xfrm>
            <a:off x="933793" y="2443614"/>
            <a:ext cx="10447077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Dayanıklı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uzun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ömürlü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yaratmak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bileşen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seçimi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çok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önemlidir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Tasarımcılar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yüksek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kaliteli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dayanıklı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seçtiklerinden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emin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olmak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çeşitli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stratejiler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kullanabilirler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CasetăText 23">
            <a:extLst>
              <a:ext uri="{FF2B5EF4-FFF2-40B4-BE49-F238E27FC236}">
                <a16:creationId xmlns:a16="http://schemas.microsoft.com/office/drawing/2014/main" id="{5A54F448-10FB-0ABA-EB55-D0F2F244FD71}"/>
              </a:ext>
            </a:extLst>
          </p:cNvPr>
          <p:cNvSpPr txBox="1"/>
          <p:nvPr/>
        </p:nvSpPr>
        <p:spPr>
          <a:xfrm>
            <a:off x="811129" y="5177104"/>
            <a:ext cx="10853045" cy="46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Araştırması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Kalite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Testi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Güçlendirilmiş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Bileşenler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016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9E13DD1-84C1-56C4-8B07-342815F48910}"/>
              </a:ext>
            </a:extLst>
          </p:cNvPr>
          <p:cNvCxnSpPr/>
          <p:nvPr/>
        </p:nvCxnSpPr>
        <p:spPr>
          <a:xfrm>
            <a:off x="438912" y="3290440"/>
            <a:ext cx="11277600" cy="0"/>
          </a:xfrm>
          <a:prstGeom prst="line">
            <a:avLst/>
          </a:prstGeom>
          <a:ln w="114300">
            <a:solidFill>
              <a:srgbClr val="2D56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are 2">
            <a:extLst>
              <a:ext uri="{FF2B5EF4-FFF2-40B4-BE49-F238E27FC236}">
                <a16:creationId xmlns:a16="http://schemas.microsoft.com/office/drawing/2014/main" id="{FB647141-87C1-2102-B0FC-9F1E62471A8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4" name="Imagine 7">
              <a:extLst>
                <a:ext uri="{FF2B5EF4-FFF2-40B4-BE49-F238E27FC236}">
                  <a16:creationId xmlns:a16="http://schemas.microsoft.com/office/drawing/2014/main" id="{7C0DA74C-6C1B-3FC7-6D34-B4093042E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5" name="CasetăText 8">
              <a:extLst>
                <a:ext uri="{FF2B5EF4-FFF2-40B4-BE49-F238E27FC236}">
                  <a16:creationId xmlns:a16="http://schemas.microsoft.com/office/drawing/2014/main" id="{86418671-EBAF-70B7-7E36-5D8AE9C7263D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2AFE598D-0DA7-8657-B82B-805C5CCCFFA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7968FF24-19BF-3CD9-0249-16707AD916E4}"/>
              </a:ext>
            </a:extLst>
          </p:cNvPr>
          <p:cNvSpPr txBox="1"/>
          <p:nvPr/>
        </p:nvSpPr>
        <p:spPr>
          <a:xfrm>
            <a:off x="566429" y="1068099"/>
            <a:ext cx="792365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2.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Dayanıklılık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+ Uzun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Ömürlülük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için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Tasarım</a:t>
            </a:r>
            <a:endParaRPr lang="en-US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4" name="CasetăText 38">
            <a:extLst>
              <a:ext uri="{FF2B5EF4-FFF2-40B4-BE49-F238E27FC236}">
                <a16:creationId xmlns:a16="http://schemas.microsoft.com/office/drawing/2014/main" id="{AA6E5FEB-E44A-4801-E914-C98C7D208918}"/>
              </a:ext>
            </a:extLst>
          </p:cNvPr>
          <p:cNvSpPr txBox="1"/>
          <p:nvPr/>
        </p:nvSpPr>
        <p:spPr>
          <a:xfrm>
            <a:off x="860813" y="1998837"/>
            <a:ext cx="10600695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2.3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Ömrünü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Uzatmak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Onarılabilirliği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Geliştirmek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İçin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Yenilikçi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Yaklaşımları</a:t>
            </a:r>
            <a:endParaRPr lang="en-GB" sz="24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7A11CA-2C90-D555-F350-1F3FD67E7C6C}"/>
              </a:ext>
            </a:extLst>
          </p:cNvPr>
          <p:cNvGrpSpPr/>
          <p:nvPr/>
        </p:nvGrpSpPr>
        <p:grpSpPr>
          <a:xfrm>
            <a:off x="784280" y="2533394"/>
            <a:ext cx="10604250" cy="1508897"/>
            <a:chOff x="784280" y="3278628"/>
            <a:chExt cx="10604250" cy="150889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01F93C6-0A20-C69B-5B55-21DE08142AF3}"/>
                </a:ext>
              </a:extLst>
            </p:cNvPr>
            <p:cNvSpPr/>
            <p:nvPr/>
          </p:nvSpPr>
          <p:spPr>
            <a:xfrm>
              <a:off x="9883733" y="32827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23F73F2-ADBB-F43F-99A0-B84DF0E070E2}"/>
                </a:ext>
              </a:extLst>
            </p:cNvPr>
            <p:cNvSpPr/>
            <p:nvPr/>
          </p:nvSpPr>
          <p:spPr>
            <a:xfrm>
              <a:off x="7611832" y="32827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0D9742E-C307-7BCB-8855-EFD78320B4CE}"/>
                </a:ext>
              </a:extLst>
            </p:cNvPr>
            <p:cNvSpPr/>
            <p:nvPr/>
          </p:nvSpPr>
          <p:spPr>
            <a:xfrm>
              <a:off x="5339931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993D3EC-1124-F582-E05D-C66BDC45F1AF}"/>
                </a:ext>
              </a:extLst>
            </p:cNvPr>
            <p:cNvSpPr/>
            <p:nvPr/>
          </p:nvSpPr>
          <p:spPr>
            <a:xfrm>
              <a:off x="3087093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B53F310-9D56-4452-9985-E5E2B09BFFF0}"/>
                </a:ext>
              </a:extLst>
            </p:cNvPr>
            <p:cNvSpPr/>
            <p:nvPr/>
          </p:nvSpPr>
          <p:spPr>
            <a:xfrm>
              <a:off x="784280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1" name="TextBox 2">
              <a:extLst>
                <a:ext uri="{FF2B5EF4-FFF2-40B4-BE49-F238E27FC236}">
                  <a16:creationId xmlns:a16="http://schemas.microsoft.com/office/drawing/2014/main" id="{A9C24E54-A2DC-87AC-C748-7DD38547ED9D}"/>
                </a:ext>
              </a:extLst>
            </p:cNvPr>
            <p:cNvSpPr txBox="1"/>
            <p:nvPr/>
          </p:nvSpPr>
          <p:spPr>
            <a:xfrm>
              <a:off x="3097433" y="3676791"/>
              <a:ext cx="1475391" cy="693386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2000" dirty="0" err="1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Dikiş</a:t>
              </a:r>
              <a:endParaRPr lang="en-GB" sz="20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2000" dirty="0" err="1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Teknikleri</a:t>
              </a:r>
              <a:endParaRPr lang="en-GB" sz="20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9" name="TextBox 2">
              <a:extLst>
                <a:ext uri="{FF2B5EF4-FFF2-40B4-BE49-F238E27FC236}">
                  <a16:creationId xmlns:a16="http://schemas.microsoft.com/office/drawing/2014/main" id="{A4D40AC6-F306-80AE-A92D-BE836DD1390E}"/>
                </a:ext>
              </a:extLst>
            </p:cNvPr>
            <p:cNvSpPr txBox="1"/>
            <p:nvPr/>
          </p:nvSpPr>
          <p:spPr>
            <a:xfrm>
              <a:off x="5334503" y="3676791"/>
              <a:ext cx="1522993" cy="693385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20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Erişilebilir</a:t>
              </a:r>
              <a:endPara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20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Bağlantılar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D7213446-E8AD-00F4-0490-677A32F3EB51}"/>
                </a:ext>
              </a:extLst>
            </p:cNvPr>
            <p:cNvSpPr txBox="1"/>
            <p:nvPr/>
          </p:nvSpPr>
          <p:spPr>
            <a:xfrm>
              <a:off x="803469" y="3676791"/>
              <a:ext cx="1481511" cy="693385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20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Modüler</a:t>
              </a:r>
              <a:endPara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20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Tasarım</a:t>
              </a:r>
              <a:endPara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DCFA7D07-125D-23DB-EBBD-1A799EF0B0F0}"/>
                </a:ext>
              </a:extLst>
            </p:cNvPr>
            <p:cNvSpPr txBox="1"/>
            <p:nvPr/>
          </p:nvSpPr>
          <p:spPr>
            <a:xfrm>
              <a:off x="7636237" y="3676791"/>
              <a:ext cx="1481511" cy="693385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20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Onarım</a:t>
              </a:r>
              <a:endParaRPr lang="en-GB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20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Kılavuzları</a:t>
              </a:r>
              <a:endPara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7E09D395-6CF3-AEF8-7613-403F5F774B17}"/>
                </a:ext>
              </a:extLst>
            </p:cNvPr>
            <p:cNvSpPr txBox="1"/>
            <p:nvPr/>
          </p:nvSpPr>
          <p:spPr>
            <a:xfrm>
              <a:off x="9899934" y="3676790"/>
              <a:ext cx="1481511" cy="693385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2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Özel</a:t>
              </a: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20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Tasarımlar</a:t>
              </a:r>
              <a:endPara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66EB1EC-9953-BA9C-0D7F-51B1DEA71146}"/>
              </a:ext>
            </a:extLst>
          </p:cNvPr>
          <p:cNvSpPr txBox="1"/>
          <p:nvPr/>
        </p:nvSpPr>
        <p:spPr>
          <a:xfrm>
            <a:off x="933793" y="4525298"/>
            <a:ext cx="10454737" cy="1890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Ayakkabıların</a:t>
            </a:r>
            <a:r>
              <a:rPr lang="en-GB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kullanım</a:t>
            </a:r>
            <a:r>
              <a:rPr lang="en-GB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ömrünü</a:t>
            </a:r>
            <a:r>
              <a:rPr lang="en-GB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r>
              <a:rPr lang="en-GB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ölçüde</a:t>
            </a:r>
            <a:r>
              <a:rPr lang="en-GB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uzatabilen</a:t>
            </a:r>
            <a:r>
              <a:rPr lang="en-GB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tamir</a:t>
            </a:r>
            <a:r>
              <a:rPr lang="en-GB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edilebilirliğini</a:t>
            </a:r>
            <a:r>
              <a:rPr lang="en-GB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artıran</a:t>
            </a:r>
            <a:r>
              <a:rPr lang="en-GB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atıkları</a:t>
            </a:r>
            <a:r>
              <a:rPr lang="en-GB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azaltan</a:t>
            </a:r>
            <a:r>
              <a:rPr lang="en-GB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yenilikçi</a:t>
            </a:r>
            <a:r>
              <a:rPr lang="en-GB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GB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yaklaşımları</a:t>
            </a:r>
            <a:r>
              <a:rPr lang="en-GB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3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91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6" name="CasetăText 23">
            <a:extLst>
              <a:ext uri="{FF2B5EF4-FFF2-40B4-BE49-F238E27FC236}">
                <a16:creationId xmlns:a16="http://schemas.microsoft.com/office/drawing/2014/main" id="{9A87E2F3-1F02-2A1E-7303-A37730206325}"/>
              </a:ext>
            </a:extLst>
          </p:cNvPr>
          <p:cNvSpPr txBox="1"/>
          <p:nvPr/>
        </p:nvSpPr>
        <p:spPr>
          <a:xfrm>
            <a:off x="933794" y="2443614"/>
            <a:ext cx="9872248" cy="1890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dostu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sosyal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sorumluluk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sahibi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yaratma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çabasında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seçimleri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rol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oynuyor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CasetăText 23">
            <a:extLst>
              <a:ext uri="{FF2B5EF4-FFF2-40B4-BE49-F238E27FC236}">
                <a16:creationId xmlns:a16="http://schemas.microsoft.com/office/drawing/2014/main" id="{5A54F448-10FB-0ABA-EB55-D0F2F244FD71}"/>
              </a:ext>
            </a:extLst>
          </p:cNvPr>
          <p:cNvSpPr txBox="1"/>
          <p:nvPr/>
        </p:nvSpPr>
        <p:spPr>
          <a:xfrm>
            <a:off x="811129" y="5177104"/>
            <a:ext cx="10853045" cy="81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Dostu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Geri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Dönüştürülmüş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Düşük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Etkili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Deri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Alternatifleri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Biyobazlı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908C1634-C480-5242-56D3-D4A2DD0171B4}"/>
              </a:ext>
            </a:extLst>
          </p:cNvPr>
          <p:cNvSpPr txBox="1"/>
          <p:nvPr/>
        </p:nvSpPr>
        <p:spPr>
          <a:xfrm>
            <a:off x="566429" y="1062213"/>
            <a:ext cx="760984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it-IT" sz="3200" dirty="0">
                <a:solidFill>
                  <a:srgbClr val="2D5693"/>
                </a:solidFill>
                <a:latin typeface="Josefin Sans Bold" pitchFamily="2" charset="0"/>
              </a:rPr>
              <a:t>3. Malzeme Seçimi ve Dairesellik</a:t>
            </a:r>
            <a:endParaRPr lang="x-none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A5730D-D3C2-4836-304C-DC06A0B65873}"/>
              </a:ext>
            </a:extLst>
          </p:cNvPr>
          <p:cNvSpPr txBox="1"/>
          <p:nvPr/>
        </p:nvSpPr>
        <p:spPr>
          <a:xfrm>
            <a:off x="887493" y="1554587"/>
            <a:ext cx="7956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3.1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Tasarımında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Sürdürülebilir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Malzeme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Seçimlerine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Giriş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534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ine 52">
            <a:extLst>
              <a:ext uri="{FF2B5EF4-FFF2-40B4-BE49-F238E27FC236}">
                <a16:creationId xmlns:a16="http://schemas.microsoft.com/office/drawing/2014/main" id="{A031F6CB-D432-6803-13E6-A797F6299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-107379" y="0"/>
            <a:ext cx="3414409" cy="6875423"/>
          </a:xfrm>
          <a:prstGeom prst="rect">
            <a:avLst/>
          </a:prstGeom>
        </p:spPr>
      </p:pic>
      <p:sp>
        <p:nvSpPr>
          <p:cNvPr id="28" name="Dreptunghi 27">
            <a:extLst>
              <a:ext uri="{FF2B5EF4-FFF2-40B4-BE49-F238E27FC236}">
                <a16:creationId xmlns:a16="http://schemas.microsoft.com/office/drawing/2014/main" id="{5578EF17-46D2-3AAD-F516-9E74DE3C9D53}"/>
              </a:ext>
            </a:extLst>
          </p:cNvPr>
          <p:cNvSpPr/>
          <p:nvPr/>
        </p:nvSpPr>
        <p:spPr>
          <a:xfrm>
            <a:off x="-118530" y="0"/>
            <a:ext cx="3428315" cy="6858000"/>
          </a:xfrm>
          <a:prstGeom prst="rect">
            <a:avLst/>
          </a:prstGeom>
          <a:solidFill>
            <a:srgbClr val="F1CB2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6C51C86-7572-7722-F6DA-308473A881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grpSp>
        <p:nvGrpSpPr>
          <p:cNvPr id="14" name="Grupare 13">
            <a:extLst>
              <a:ext uri="{FF2B5EF4-FFF2-40B4-BE49-F238E27FC236}">
                <a16:creationId xmlns:a16="http://schemas.microsoft.com/office/drawing/2014/main" id="{CCBF3BA3-DBD1-5F3F-579A-527741436706}"/>
              </a:ext>
            </a:extLst>
          </p:cNvPr>
          <p:cNvGrpSpPr/>
          <p:nvPr/>
        </p:nvGrpSpPr>
        <p:grpSpPr>
          <a:xfrm>
            <a:off x="3496535" y="43911"/>
            <a:ext cx="8439814" cy="890747"/>
            <a:chOff x="2977130" y="297492"/>
            <a:chExt cx="8439814" cy="890747"/>
          </a:xfrm>
        </p:grpSpPr>
        <p:pic>
          <p:nvPicPr>
            <p:cNvPr id="11" name="Imagine 10">
              <a:extLst>
                <a:ext uri="{FF2B5EF4-FFF2-40B4-BE49-F238E27FC236}">
                  <a16:creationId xmlns:a16="http://schemas.microsoft.com/office/drawing/2014/main" id="{E67A0657-7530-1431-662E-BAC5C2AAE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2" name="CasetăText 11">
              <a:extLst>
                <a:ext uri="{FF2B5EF4-FFF2-40B4-BE49-F238E27FC236}">
                  <a16:creationId xmlns:a16="http://schemas.microsoft.com/office/drawing/2014/main" id="{36FAB9B7-A81A-274F-A658-F4E5E7A14426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27" name="Grupare 26">
            <a:extLst>
              <a:ext uri="{FF2B5EF4-FFF2-40B4-BE49-F238E27FC236}">
                <a16:creationId xmlns:a16="http://schemas.microsoft.com/office/drawing/2014/main" id="{CFF90A9C-58C6-6C8B-3A24-92A2B1929C4F}"/>
              </a:ext>
            </a:extLst>
          </p:cNvPr>
          <p:cNvGrpSpPr/>
          <p:nvPr/>
        </p:nvGrpSpPr>
        <p:grpSpPr>
          <a:xfrm>
            <a:off x="186382" y="1084726"/>
            <a:ext cx="3369574" cy="1330190"/>
            <a:chOff x="-2200699" y="555628"/>
            <a:chExt cx="3369574" cy="1330190"/>
          </a:xfrm>
        </p:grpSpPr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92326D8B-FC54-D2AA-CBC9-ECE00576C09A}"/>
                </a:ext>
              </a:extLst>
            </p:cNvPr>
            <p:cNvSpPr txBox="1"/>
            <p:nvPr/>
          </p:nvSpPr>
          <p:spPr>
            <a:xfrm>
              <a:off x="-1798061" y="555628"/>
              <a:ext cx="2966936" cy="11887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10560"/>
                </a:lnSpc>
                <a:spcBef>
                  <a:spcPct val="0"/>
                </a:spcBef>
              </a:pPr>
              <a:r>
                <a:rPr lang="tr-TR" sz="3600" dirty="0">
                  <a:solidFill>
                    <a:srgbClr val="2D5693"/>
                  </a:solidFill>
                  <a:latin typeface="Josefin Sans Bold" pitchFamily="2" charset="0"/>
                </a:rPr>
                <a:t>İçerik</a:t>
              </a:r>
              <a:endParaRPr lang="en-US" sz="3600" dirty="0">
                <a:solidFill>
                  <a:srgbClr val="B2101F"/>
                </a:solidFill>
                <a:latin typeface="Josefin Sans Bold" pitchFamily="2" charset="0"/>
              </a:endParaRPr>
            </a:p>
          </p:txBody>
        </p:sp>
        <p:sp>
          <p:nvSpPr>
            <p:cNvPr id="24" name="Dreptunghi 23">
              <a:extLst>
                <a:ext uri="{FF2B5EF4-FFF2-40B4-BE49-F238E27FC236}">
                  <a16:creationId xmlns:a16="http://schemas.microsoft.com/office/drawing/2014/main" id="{77E31915-B1B2-6C63-1878-6AEAEB1DDCFA}"/>
                </a:ext>
              </a:extLst>
            </p:cNvPr>
            <p:cNvSpPr/>
            <p:nvPr/>
          </p:nvSpPr>
          <p:spPr>
            <a:xfrm>
              <a:off x="-2200699" y="697030"/>
              <a:ext cx="2966936" cy="1188788"/>
            </a:xfrm>
            <a:prstGeom prst="rect">
              <a:avLst/>
            </a:prstGeom>
            <a:noFill/>
            <a:ln w="57150">
              <a:solidFill>
                <a:srgbClr val="2A4C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" name="Group 34">
            <a:extLst>
              <a:ext uri="{FF2B5EF4-FFF2-40B4-BE49-F238E27FC236}">
                <a16:creationId xmlns:a16="http://schemas.microsoft.com/office/drawing/2014/main" id="{27D7E185-9117-DD0D-5C15-87F51F64BB7B}"/>
              </a:ext>
            </a:extLst>
          </p:cNvPr>
          <p:cNvGrpSpPr/>
          <p:nvPr/>
        </p:nvGrpSpPr>
        <p:grpSpPr>
          <a:xfrm rot="-4463838">
            <a:off x="10423046" y="1219782"/>
            <a:ext cx="6562906" cy="7925488"/>
            <a:chOff x="0" y="0"/>
            <a:chExt cx="7881735" cy="3836223"/>
          </a:xfrm>
        </p:grpSpPr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590EDF1C-CBF7-D98F-B9A0-86CE0C38F395}"/>
                </a:ext>
              </a:extLst>
            </p:cNvPr>
            <p:cNvSpPr/>
            <p:nvPr/>
          </p:nvSpPr>
          <p:spPr>
            <a:xfrm>
              <a:off x="0" y="0"/>
              <a:ext cx="7881735" cy="3836223"/>
            </a:xfrm>
            <a:custGeom>
              <a:avLst/>
              <a:gdLst/>
              <a:ahLst/>
              <a:cxnLst/>
              <a:rect l="l" t="t" r="r" b="b"/>
              <a:pathLst>
                <a:path w="7881735" h="3836223">
                  <a:moveTo>
                    <a:pt x="0" y="0"/>
                  </a:moveTo>
                  <a:lnTo>
                    <a:pt x="7881735" y="0"/>
                  </a:lnTo>
                  <a:lnTo>
                    <a:pt x="7881735" y="3836223"/>
                  </a:lnTo>
                  <a:lnTo>
                    <a:pt x="0" y="3836223"/>
                  </a:lnTo>
                  <a:close/>
                </a:path>
              </a:pathLst>
            </a:custGeom>
            <a:solidFill>
              <a:srgbClr val="2A4C8C"/>
            </a:solidFill>
            <a:ln>
              <a:solidFill>
                <a:srgbClr val="2A4C8C"/>
              </a:solidFill>
            </a:ln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51" name="Freeform 35">
            <a:extLst>
              <a:ext uri="{FF2B5EF4-FFF2-40B4-BE49-F238E27FC236}">
                <a16:creationId xmlns:a16="http://schemas.microsoft.com/office/drawing/2014/main" id="{86D37D63-AB08-F0AC-792C-3D8C3598DFCB}"/>
              </a:ext>
            </a:extLst>
          </p:cNvPr>
          <p:cNvSpPr/>
          <p:nvPr/>
        </p:nvSpPr>
        <p:spPr>
          <a:xfrm rot="17136162">
            <a:off x="8554324" y="3016488"/>
            <a:ext cx="7037128" cy="4258736"/>
          </a:xfrm>
          <a:custGeom>
            <a:avLst/>
            <a:gdLst/>
            <a:ahLst/>
            <a:cxnLst/>
            <a:rect l="l" t="t" r="r" b="b"/>
            <a:pathLst>
              <a:path w="7881735" h="3836223">
                <a:moveTo>
                  <a:pt x="0" y="0"/>
                </a:moveTo>
                <a:lnTo>
                  <a:pt x="7881735" y="0"/>
                </a:lnTo>
                <a:lnTo>
                  <a:pt x="7881735" y="3836223"/>
                </a:lnTo>
                <a:lnTo>
                  <a:pt x="0" y="3836223"/>
                </a:lnTo>
                <a:close/>
              </a:path>
            </a:pathLst>
          </a:custGeom>
          <a:noFill/>
          <a:ln w="57150">
            <a:solidFill>
              <a:srgbClr val="F1CB2F"/>
            </a:solidFill>
          </a:ln>
        </p:spPr>
        <p:txBody>
          <a:bodyPr/>
          <a:lstStyle/>
          <a:p>
            <a:endParaRPr lang="x-none"/>
          </a:p>
        </p:txBody>
      </p:sp>
      <p:sp>
        <p:nvSpPr>
          <p:cNvPr id="52" name="Triunghi dreptunghic 51">
            <a:extLst>
              <a:ext uri="{FF2B5EF4-FFF2-40B4-BE49-F238E27FC236}">
                <a16:creationId xmlns:a16="http://schemas.microsoft.com/office/drawing/2014/main" id="{1E7F1301-40D4-1566-A1F0-67216818E83E}"/>
              </a:ext>
            </a:extLst>
          </p:cNvPr>
          <p:cNvSpPr/>
          <p:nvPr/>
        </p:nvSpPr>
        <p:spPr>
          <a:xfrm rot="19788209">
            <a:off x="9549492" y="3410968"/>
            <a:ext cx="8180832" cy="3450336"/>
          </a:xfrm>
          <a:prstGeom prst="rtTriangle">
            <a:avLst/>
          </a:prstGeom>
          <a:noFill/>
          <a:ln w="57150">
            <a:solidFill>
              <a:srgbClr val="F1C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183BD-5D96-E44F-94E3-791AC190483E}"/>
              </a:ext>
            </a:extLst>
          </p:cNvPr>
          <p:cNvSpPr txBox="1"/>
          <p:nvPr/>
        </p:nvSpPr>
        <p:spPr>
          <a:xfrm>
            <a:off x="3764964" y="1388541"/>
            <a:ext cx="56557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  <a:t>Dairesel Ekonomiyi Anlamak</a:t>
            </a:r>
            <a:b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</a:br>
            <a:endParaRPr lang="tr-TR" sz="2800" dirty="0">
              <a:solidFill>
                <a:srgbClr val="2D5693"/>
              </a:solidFill>
              <a:latin typeface="Josefin Sans Bold" pitchFamily="2" charset="0"/>
            </a:endParaRPr>
          </a:p>
          <a:p>
            <a:pPr marL="342900" indent="-342900">
              <a:buAutoNum type="arabicPeriod"/>
            </a:pPr>
            <a: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  <a:t>Dayanıklılık ve Uzun Ömür için Tasarım</a:t>
            </a:r>
            <a:b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</a:br>
            <a:endParaRPr lang="tr-TR" sz="2800" dirty="0">
              <a:solidFill>
                <a:srgbClr val="2D5693"/>
              </a:solidFill>
              <a:latin typeface="Josefin Sans Bold" pitchFamily="2" charset="0"/>
            </a:endParaRPr>
          </a:p>
          <a:p>
            <a:pPr marL="342900" indent="-342900">
              <a:buAutoNum type="arabicPeriod"/>
            </a:pPr>
            <a: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  <a:t>Malzeme Seçimi ve Dairesellik</a:t>
            </a:r>
            <a:b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</a:br>
            <a:endParaRPr lang="tr-TR" sz="2800" dirty="0">
              <a:solidFill>
                <a:srgbClr val="2D5693"/>
              </a:solidFill>
              <a:latin typeface="Josefin Sans Bold" pitchFamily="2" charset="0"/>
            </a:endParaRPr>
          </a:p>
          <a:p>
            <a:pPr marL="342900" indent="-342900">
              <a:buAutoNum type="arabicPeriod"/>
            </a:pPr>
            <a: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  <a:t>Sökme ve geri dönüşüm için tasarım</a:t>
            </a:r>
            <a:endParaRPr lang="x-none" sz="2800" dirty="0">
              <a:solidFill>
                <a:srgbClr val="2D5693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67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blue and black tire lot">
            <a:extLst>
              <a:ext uri="{FF2B5EF4-FFF2-40B4-BE49-F238E27FC236}">
                <a16:creationId xmlns:a16="http://schemas.microsoft.com/office/drawing/2014/main" id="{D06A24F1-F7DC-ED3E-A1A8-8DD21F9B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44858" y="3885069"/>
            <a:ext cx="2213696" cy="166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lue glass bottle with green liquid">
            <a:extLst>
              <a:ext uri="{FF2B5EF4-FFF2-40B4-BE49-F238E27FC236}">
                <a16:creationId xmlns:a16="http://schemas.microsoft.com/office/drawing/2014/main" id="{804BF019-E977-453C-4094-BA8D95295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2" t="27758" r="12176"/>
          <a:stretch/>
        </p:blipFill>
        <p:spPr bwMode="auto">
          <a:xfrm>
            <a:off x="8536993" y="1622288"/>
            <a:ext cx="1810295" cy="271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ile of assorted-color textiles">
            <a:extLst>
              <a:ext uri="{FF2B5EF4-FFF2-40B4-BE49-F238E27FC236}">
                <a16:creationId xmlns:a16="http://schemas.microsoft.com/office/drawing/2014/main" id="{573A3043-D34D-8DBF-F1BA-E0558F411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321" y="2968485"/>
            <a:ext cx="1504437" cy="225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reen bamboo shoots">
            <a:extLst>
              <a:ext uri="{FF2B5EF4-FFF2-40B4-BE49-F238E27FC236}">
                <a16:creationId xmlns:a16="http://schemas.microsoft.com/office/drawing/2014/main" id="{0EE336A6-BC8E-DB6F-DDA0-F2670EFB1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611" y="4715205"/>
            <a:ext cx="2947746" cy="196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ite and brown flower in tilt shift lens">
            <a:extLst>
              <a:ext uri="{FF2B5EF4-FFF2-40B4-BE49-F238E27FC236}">
                <a16:creationId xmlns:a16="http://schemas.microsoft.com/office/drawing/2014/main" id="{A8624E60-88F7-A038-F7DC-CA36FD8D2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852" y="2142795"/>
            <a:ext cx="1810295" cy="289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908C1634-C480-5242-56D3-D4A2DD0171B4}"/>
              </a:ext>
            </a:extLst>
          </p:cNvPr>
          <p:cNvSpPr txBox="1"/>
          <p:nvPr/>
        </p:nvSpPr>
        <p:spPr>
          <a:xfrm>
            <a:off x="566429" y="1062213"/>
            <a:ext cx="760984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it-IT" sz="3200" dirty="0">
                <a:solidFill>
                  <a:srgbClr val="2D5693"/>
                </a:solidFill>
                <a:latin typeface="Josefin Sans Bold" pitchFamily="2" charset="0"/>
              </a:rPr>
              <a:t>3. Malzeme Seçimi ve Dairesellik</a:t>
            </a:r>
            <a:endParaRPr lang="x-none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pic>
        <p:nvPicPr>
          <p:cNvPr id="1026" name="Picture 2" descr="white moth orchids in bloom">
            <a:extLst>
              <a:ext uri="{FF2B5EF4-FFF2-40B4-BE49-F238E27FC236}">
                <a16:creationId xmlns:a16="http://schemas.microsoft.com/office/drawing/2014/main" id="{FD6F3FAB-E533-D3A5-24CF-7F7004638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4" y="2447071"/>
            <a:ext cx="2673428" cy="356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ite textile on brown wooden table">
            <a:extLst>
              <a:ext uri="{FF2B5EF4-FFF2-40B4-BE49-F238E27FC236}">
                <a16:creationId xmlns:a16="http://schemas.microsoft.com/office/drawing/2014/main" id="{7C63C9D8-94C1-A186-1E18-D865E7DF1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688" y="4187307"/>
            <a:ext cx="1484008" cy="223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ownload Reuse Icons Symbol Recycling Computer Recycle ICON free ...">
            <a:extLst>
              <a:ext uri="{FF2B5EF4-FFF2-40B4-BE49-F238E27FC236}">
                <a16:creationId xmlns:a16="http://schemas.microsoft.com/office/drawing/2014/main" id="{C58357F0-5D8F-0433-10FE-33C075929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161" y="2489472"/>
            <a:ext cx="1098882" cy="109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55A23F-D8AE-D5DA-D15D-3EE9ACB073B1}"/>
              </a:ext>
            </a:extLst>
          </p:cNvPr>
          <p:cNvSpPr txBox="1"/>
          <p:nvPr/>
        </p:nvSpPr>
        <p:spPr>
          <a:xfrm>
            <a:off x="887493" y="1554587"/>
            <a:ext cx="7956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3.1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Tasarımında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Sürdürülebilir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Malzeme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Seçimlerine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Giriş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04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D07B27-8194-D70F-F73C-64192127A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109" y="2771013"/>
            <a:ext cx="2894599" cy="1936750"/>
          </a:xfrm>
          <a:prstGeom prst="rect">
            <a:avLst/>
          </a:prstGeom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908C1634-C480-5242-56D3-D4A2DD0171B4}"/>
              </a:ext>
            </a:extLst>
          </p:cNvPr>
          <p:cNvSpPr txBox="1"/>
          <p:nvPr/>
        </p:nvSpPr>
        <p:spPr>
          <a:xfrm>
            <a:off x="566429" y="1062213"/>
            <a:ext cx="760984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it-IT" sz="3200" dirty="0">
                <a:solidFill>
                  <a:srgbClr val="2D5693"/>
                </a:solidFill>
                <a:latin typeface="Josefin Sans Bold" pitchFamily="2" charset="0"/>
              </a:rPr>
              <a:t>3. Malzeme Seçimi ve Dairesellik</a:t>
            </a:r>
            <a:endParaRPr lang="x-none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A5730D-D3C2-4836-304C-DC06A0B65873}"/>
              </a:ext>
            </a:extLst>
          </p:cNvPr>
          <p:cNvSpPr txBox="1"/>
          <p:nvPr/>
        </p:nvSpPr>
        <p:spPr>
          <a:xfrm>
            <a:off x="887493" y="1554587"/>
            <a:ext cx="7956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3.1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Tasarımında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Sürdürülebilir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Malzeme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Seçimlerine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Giriş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074" name="Picture 2" descr="brown tubs">
            <a:extLst>
              <a:ext uri="{FF2B5EF4-FFF2-40B4-BE49-F238E27FC236}">
                <a16:creationId xmlns:a16="http://schemas.microsoft.com/office/drawing/2014/main" id="{8421E23B-CD78-E060-D602-10B936DCC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2" y="2915383"/>
            <a:ext cx="2468451" cy="370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5F1483-7B8D-3553-6565-7448FCED6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3160" y="2153947"/>
            <a:ext cx="2336385" cy="3504578"/>
          </a:xfrm>
          <a:prstGeom prst="rect">
            <a:avLst/>
          </a:prstGeom>
        </p:spPr>
      </p:pic>
      <p:sp>
        <p:nvSpPr>
          <p:cNvPr id="6" name="Casetă text 1">
            <a:extLst>
              <a:ext uri="{FF2B5EF4-FFF2-40B4-BE49-F238E27FC236}">
                <a16:creationId xmlns:a16="http://schemas.microsoft.com/office/drawing/2014/main" id="{919E2B4E-C4AC-1109-F320-1C4B44589C48}"/>
              </a:ext>
            </a:extLst>
          </p:cNvPr>
          <p:cNvSpPr txBox="1"/>
          <p:nvPr/>
        </p:nvSpPr>
        <p:spPr>
          <a:xfrm>
            <a:off x="2941798" y="5889935"/>
            <a:ext cx="2859108" cy="430887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</a:rPr>
              <a:t>MYLO – DERİSİZ</a:t>
            </a:r>
            <a:endParaRPr lang="en-GB" sz="140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GB" sz="800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https://mylo-unleather.com/</a:t>
            </a:r>
            <a:endParaRPr lang="en-GB" sz="1400" b="0" i="1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CA2485-7717-F29C-39FE-603B0F8765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5470" y="4092471"/>
            <a:ext cx="2120629" cy="2120629"/>
          </a:xfrm>
          <a:prstGeom prst="rect">
            <a:avLst/>
          </a:prstGeom>
        </p:spPr>
      </p:pic>
      <p:sp>
        <p:nvSpPr>
          <p:cNvPr id="7" name="Casetă text 1">
            <a:extLst>
              <a:ext uri="{FF2B5EF4-FFF2-40B4-BE49-F238E27FC236}">
                <a16:creationId xmlns:a16="http://schemas.microsoft.com/office/drawing/2014/main" id="{E94D08BA-435C-399A-CEE6-70D208A1EEF2}"/>
              </a:ext>
            </a:extLst>
          </p:cNvPr>
          <p:cNvSpPr txBox="1"/>
          <p:nvPr/>
        </p:nvSpPr>
        <p:spPr>
          <a:xfrm>
            <a:off x="9098536" y="4796751"/>
            <a:ext cx="2859108" cy="553998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Piñatex</a:t>
            </a:r>
            <a:endParaRPr lang="en-GB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140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Kaynak: </a:t>
            </a:r>
            <a:r>
              <a:rPr lang="en-GB" sz="800" i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https://www.instagram.com/pinatex/</a:t>
            </a:r>
            <a:endParaRPr lang="en-GB" sz="80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8DE3D8-5EED-33D5-793D-5BB07B8B73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1209" y="1637802"/>
            <a:ext cx="2213761" cy="27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89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908C1634-C480-5242-56D3-D4A2DD0171B4}"/>
              </a:ext>
            </a:extLst>
          </p:cNvPr>
          <p:cNvSpPr txBox="1"/>
          <p:nvPr/>
        </p:nvSpPr>
        <p:spPr>
          <a:xfrm>
            <a:off x="566429" y="1062213"/>
            <a:ext cx="760984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it-IT" sz="3200" dirty="0">
                <a:solidFill>
                  <a:srgbClr val="2D5693"/>
                </a:solidFill>
                <a:latin typeface="Josefin Sans Bold" pitchFamily="2" charset="0"/>
              </a:rPr>
              <a:t>3. Malzeme Seçimi ve Dairesellik</a:t>
            </a:r>
            <a:endParaRPr lang="x-none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pic>
        <p:nvPicPr>
          <p:cNvPr id="8" name="Picture 18" descr="blue glass bottle with green liquid">
            <a:extLst>
              <a:ext uri="{FF2B5EF4-FFF2-40B4-BE49-F238E27FC236}">
                <a16:creationId xmlns:a16="http://schemas.microsoft.com/office/drawing/2014/main" id="{6501A166-41DB-7664-5F9D-3782A5AF4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t="27758" r="1234" b="11002"/>
          <a:stretch/>
        </p:blipFill>
        <p:spPr bwMode="auto">
          <a:xfrm>
            <a:off x="0" y="2574565"/>
            <a:ext cx="4178822" cy="389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tăText 23">
            <a:extLst>
              <a:ext uri="{FF2B5EF4-FFF2-40B4-BE49-F238E27FC236}">
                <a16:creationId xmlns:a16="http://schemas.microsoft.com/office/drawing/2014/main" id="{04CAA05E-1145-67A3-96F3-7AD126A20BAC}"/>
              </a:ext>
            </a:extLst>
          </p:cNvPr>
          <p:cNvSpPr txBox="1"/>
          <p:nvPr/>
        </p:nvSpPr>
        <p:spPr>
          <a:xfrm>
            <a:off x="5548427" y="3507480"/>
            <a:ext cx="6387922" cy="128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3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3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üstleri</a:t>
            </a:r>
            <a:r>
              <a:rPr lang="en-GB" sz="3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/ </a:t>
            </a:r>
            <a:r>
              <a:rPr lang="en-GB" sz="3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astarları</a:t>
            </a:r>
            <a:r>
              <a:rPr lang="en-GB" sz="3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/ </a:t>
            </a:r>
            <a:r>
              <a:rPr lang="en-GB" sz="3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dış</a:t>
            </a:r>
            <a:r>
              <a:rPr lang="en-GB" sz="3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tabanları</a:t>
            </a:r>
            <a:endParaRPr lang="en-GB" sz="3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4" name="CasetăText 23">
            <a:extLst>
              <a:ext uri="{FF2B5EF4-FFF2-40B4-BE49-F238E27FC236}">
                <a16:creationId xmlns:a16="http://schemas.microsoft.com/office/drawing/2014/main" id="{A0D8F590-1F1A-EBC7-0988-61F6BD5EFBAE}"/>
              </a:ext>
            </a:extLst>
          </p:cNvPr>
          <p:cNvSpPr txBox="1"/>
          <p:nvPr/>
        </p:nvSpPr>
        <p:spPr>
          <a:xfrm>
            <a:off x="610081" y="2371562"/>
            <a:ext cx="3091818" cy="44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dönüştürülmüş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-PET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6" name="CasetăText 23">
            <a:extLst>
              <a:ext uri="{FF2B5EF4-FFF2-40B4-BE49-F238E27FC236}">
                <a16:creationId xmlns:a16="http://schemas.microsoft.com/office/drawing/2014/main" id="{FE5947D2-F099-201A-4170-EA48DA377B40}"/>
              </a:ext>
            </a:extLst>
          </p:cNvPr>
          <p:cNvSpPr txBox="1"/>
          <p:nvPr/>
        </p:nvSpPr>
        <p:spPr>
          <a:xfrm>
            <a:off x="5548427" y="4788152"/>
            <a:ext cx="6387922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kirliliğinin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azaltılması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+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enerji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</a:t>
            </a:r>
            <a:endParaRPr lang="en-GB" sz="2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2C3D88-38F2-4C06-A7F7-F5C4C6ADE87D}"/>
              </a:ext>
            </a:extLst>
          </p:cNvPr>
          <p:cNvSpPr txBox="1"/>
          <p:nvPr/>
        </p:nvSpPr>
        <p:spPr>
          <a:xfrm>
            <a:off x="887493" y="1554587"/>
            <a:ext cx="7956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3.2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Üretiminde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Çevre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Dostu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Geri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Dönüştürülmüş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Malzemeler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291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 descr="blue and black tire lot">
            <a:extLst>
              <a:ext uri="{FF2B5EF4-FFF2-40B4-BE49-F238E27FC236}">
                <a16:creationId xmlns:a16="http://schemas.microsoft.com/office/drawing/2014/main" id="{6C8C4BAA-87D1-2EBA-719D-4A6D74B4B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" r="15077"/>
          <a:stretch/>
        </p:blipFill>
        <p:spPr bwMode="auto">
          <a:xfrm flipV="1">
            <a:off x="0" y="2573337"/>
            <a:ext cx="4178822" cy="389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908C1634-C480-5242-56D3-D4A2DD0171B4}"/>
              </a:ext>
            </a:extLst>
          </p:cNvPr>
          <p:cNvSpPr txBox="1"/>
          <p:nvPr/>
        </p:nvSpPr>
        <p:spPr>
          <a:xfrm>
            <a:off x="566429" y="1062213"/>
            <a:ext cx="760984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it-IT" sz="3200" dirty="0">
                <a:solidFill>
                  <a:srgbClr val="2D5693"/>
                </a:solidFill>
                <a:latin typeface="Josefin Sans Bold" pitchFamily="2" charset="0"/>
              </a:rPr>
              <a:t>3. Malzeme Seçimi ve Dairesellik</a:t>
            </a:r>
            <a:endParaRPr lang="x-none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13" name="CasetăText 23">
            <a:extLst>
              <a:ext uri="{FF2B5EF4-FFF2-40B4-BE49-F238E27FC236}">
                <a16:creationId xmlns:a16="http://schemas.microsoft.com/office/drawing/2014/main" id="{04CAA05E-1145-67A3-96F3-7AD126A20BAC}"/>
              </a:ext>
            </a:extLst>
          </p:cNvPr>
          <p:cNvSpPr txBox="1"/>
          <p:nvPr/>
        </p:nvSpPr>
        <p:spPr>
          <a:xfrm>
            <a:off x="5548427" y="4110215"/>
            <a:ext cx="6387922" cy="671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dış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tabanlar</a:t>
            </a:r>
            <a:endParaRPr lang="en-GB" sz="3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4" name="CasetăText 23">
            <a:extLst>
              <a:ext uri="{FF2B5EF4-FFF2-40B4-BE49-F238E27FC236}">
                <a16:creationId xmlns:a16="http://schemas.microsoft.com/office/drawing/2014/main" id="{A0D8F590-1F1A-EBC7-0988-61F6BD5EFBAE}"/>
              </a:ext>
            </a:extLst>
          </p:cNvPr>
          <p:cNvSpPr txBox="1"/>
          <p:nvPr/>
        </p:nvSpPr>
        <p:spPr>
          <a:xfrm>
            <a:off x="322672" y="2409341"/>
            <a:ext cx="3533477" cy="44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dönüştürülmüş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kauçuk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CasetăText 23">
            <a:extLst>
              <a:ext uri="{FF2B5EF4-FFF2-40B4-BE49-F238E27FC236}">
                <a16:creationId xmlns:a16="http://schemas.microsoft.com/office/drawing/2014/main" id="{62330280-3A66-48E8-35B0-C2C9C3DAFCF9}"/>
              </a:ext>
            </a:extLst>
          </p:cNvPr>
          <p:cNvSpPr txBox="1"/>
          <p:nvPr/>
        </p:nvSpPr>
        <p:spPr>
          <a:xfrm>
            <a:off x="5548427" y="4788152"/>
            <a:ext cx="6387922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lastik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depolama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atıklarının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azaltılması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yeni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kauçuk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çıkarılması</a:t>
            </a:r>
            <a:endParaRPr lang="en-GB" sz="2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341D7-A919-0607-E0D8-E38014B0AF0A}"/>
              </a:ext>
            </a:extLst>
          </p:cNvPr>
          <p:cNvSpPr txBox="1"/>
          <p:nvPr/>
        </p:nvSpPr>
        <p:spPr>
          <a:xfrm>
            <a:off x="887493" y="1554587"/>
            <a:ext cx="7956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3.2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Üretiminde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Çevre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Dostu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Geri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Dönüştürülmüş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Malzemeler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175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967D21-3E05-6975-BBAA-8C792CD413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82" b="9751"/>
          <a:stretch/>
        </p:blipFill>
        <p:spPr>
          <a:xfrm>
            <a:off x="0" y="2573338"/>
            <a:ext cx="4178822" cy="3892652"/>
          </a:xfrm>
          <a:prstGeom prst="rect">
            <a:avLst/>
          </a:prstGeom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908C1634-C480-5242-56D3-D4A2DD0171B4}"/>
              </a:ext>
            </a:extLst>
          </p:cNvPr>
          <p:cNvSpPr txBox="1"/>
          <p:nvPr/>
        </p:nvSpPr>
        <p:spPr>
          <a:xfrm>
            <a:off x="566429" y="1062213"/>
            <a:ext cx="760984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it-IT" sz="3200" dirty="0">
                <a:solidFill>
                  <a:srgbClr val="2D5693"/>
                </a:solidFill>
                <a:latin typeface="Josefin Sans Bold" pitchFamily="2" charset="0"/>
              </a:rPr>
              <a:t>3. Malzeme Seçimi ve Dairesellik</a:t>
            </a:r>
            <a:endParaRPr lang="x-none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13" name="CasetăText 23">
            <a:extLst>
              <a:ext uri="{FF2B5EF4-FFF2-40B4-BE49-F238E27FC236}">
                <a16:creationId xmlns:a16="http://schemas.microsoft.com/office/drawing/2014/main" id="{04CAA05E-1145-67A3-96F3-7AD126A20BAC}"/>
              </a:ext>
            </a:extLst>
          </p:cNvPr>
          <p:cNvSpPr txBox="1"/>
          <p:nvPr/>
        </p:nvSpPr>
        <p:spPr>
          <a:xfrm>
            <a:off x="5548427" y="4110215"/>
            <a:ext cx="6387922" cy="671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3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3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üstleri</a:t>
            </a:r>
            <a:endParaRPr lang="en-GB" sz="3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4" name="CasetăText 23">
            <a:extLst>
              <a:ext uri="{FF2B5EF4-FFF2-40B4-BE49-F238E27FC236}">
                <a16:creationId xmlns:a16="http://schemas.microsoft.com/office/drawing/2014/main" id="{A0D8F590-1F1A-EBC7-0988-61F6BD5EFBAE}"/>
              </a:ext>
            </a:extLst>
          </p:cNvPr>
          <p:cNvSpPr txBox="1"/>
          <p:nvPr/>
        </p:nvSpPr>
        <p:spPr>
          <a:xfrm>
            <a:off x="837355" y="2351523"/>
            <a:ext cx="2504111" cy="446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Piñatex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>
                <a:solidFill>
                  <a:srgbClr val="F1CB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CasetăText 23">
            <a:extLst>
              <a:ext uri="{FF2B5EF4-FFF2-40B4-BE49-F238E27FC236}">
                <a16:creationId xmlns:a16="http://schemas.microsoft.com/office/drawing/2014/main" id="{6A3E36B8-414E-3896-A22C-FF5AD256625F}"/>
              </a:ext>
            </a:extLst>
          </p:cNvPr>
          <p:cNvSpPr txBox="1"/>
          <p:nvPr/>
        </p:nvSpPr>
        <p:spPr>
          <a:xfrm>
            <a:off x="5548427" y="4788152"/>
            <a:ext cx="6387922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azaltılmış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</a:t>
            </a:r>
            <a:endParaRPr lang="en-GB" sz="2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" name="Casetă text 1">
            <a:extLst>
              <a:ext uri="{FF2B5EF4-FFF2-40B4-BE49-F238E27FC236}">
                <a16:creationId xmlns:a16="http://schemas.microsoft.com/office/drawing/2014/main" id="{175E7DAF-F8E5-11BF-0DD3-739147A9CD38}"/>
              </a:ext>
            </a:extLst>
          </p:cNvPr>
          <p:cNvSpPr txBox="1"/>
          <p:nvPr/>
        </p:nvSpPr>
        <p:spPr>
          <a:xfrm>
            <a:off x="5659263" y="6035103"/>
            <a:ext cx="2859108" cy="369332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GB" sz="800" i="1" dirty="0">
              <a:effectLst/>
              <a:latin typeface="Calibri" panose="020F0502020204030204" pitchFamily="34" charset="0"/>
              <a:cs typeface="Calibri" panose="020F0502020204030204" pitchFamily="34" charset="0"/>
              <a:hlinkClick r:id="rId6"/>
            </a:endParaRPr>
          </a:p>
          <a:p>
            <a:r>
              <a:rPr lang="en-GB" sz="800" i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https://www.instagram.com/pinatex/</a:t>
            </a:r>
            <a:endParaRPr lang="en-GB" sz="80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800" i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https://www.ananas-anam.com/</a:t>
            </a:r>
            <a:endParaRPr lang="en-GB" sz="80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8EE94-536F-56E9-6984-FDB238BDD01E}"/>
              </a:ext>
            </a:extLst>
          </p:cNvPr>
          <p:cNvSpPr txBox="1"/>
          <p:nvPr/>
        </p:nvSpPr>
        <p:spPr>
          <a:xfrm>
            <a:off x="887493" y="1554587"/>
            <a:ext cx="7956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3.2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Üretiminde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Çevre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Dostu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Geri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Dönüştürülmüş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Malzemeler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879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286FFC-20CF-1C54-CE6A-D4F509F0DC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90" r="10790" b="26277"/>
          <a:stretch/>
        </p:blipFill>
        <p:spPr>
          <a:xfrm>
            <a:off x="0" y="2573339"/>
            <a:ext cx="4178822" cy="3892652"/>
          </a:xfrm>
          <a:prstGeom prst="rect">
            <a:avLst/>
          </a:prstGeom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908C1634-C480-5242-56D3-D4A2DD0171B4}"/>
              </a:ext>
            </a:extLst>
          </p:cNvPr>
          <p:cNvSpPr txBox="1"/>
          <p:nvPr/>
        </p:nvSpPr>
        <p:spPr>
          <a:xfrm>
            <a:off x="566429" y="1062213"/>
            <a:ext cx="760984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it-IT" sz="3200" dirty="0">
                <a:solidFill>
                  <a:srgbClr val="2D5693"/>
                </a:solidFill>
                <a:latin typeface="Josefin Sans Bold" pitchFamily="2" charset="0"/>
              </a:rPr>
              <a:t>3. Malzeme Seçimi ve Dairesellik</a:t>
            </a:r>
            <a:endParaRPr lang="x-none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13" name="CasetăText 23">
            <a:extLst>
              <a:ext uri="{FF2B5EF4-FFF2-40B4-BE49-F238E27FC236}">
                <a16:creationId xmlns:a16="http://schemas.microsoft.com/office/drawing/2014/main" id="{04CAA05E-1145-67A3-96F3-7AD126A20BAC}"/>
              </a:ext>
            </a:extLst>
          </p:cNvPr>
          <p:cNvSpPr txBox="1"/>
          <p:nvPr/>
        </p:nvSpPr>
        <p:spPr>
          <a:xfrm>
            <a:off x="5548427" y="4110215"/>
            <a:ext cx="6387922" cy="671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3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3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orta</a:t>
            </a:r>
            <a:r>
              <a:rPr lang="en-GB" sz="36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tabanları</a:t>
            </a:r>
            <a:endParaRPr lang="en-GB" sz="3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4" name="CasetăText 23">
            <a:extLst>
              <a:ext uri="{FF2B5EF4-FFF2-40B4-BE49-F238E27FC236}">
                <a16:creationId xmlns:a16="http://schemas.microsoft.com/office/drawing/2014/main" id="{A0D8F590-1F1A-EBC7-0988-61F6BD5EFBAE}"/>
              </a:ext>
            </a:extLst>
          </p:cNvPr>
          <p:cNvSpPr txBox="1"/>
          <p:nvPr/>
        </p:nvSpPr>
        <p:spPr>
          <a:xfrm>
            <a:off x="90470" y="2351523"/>
            <a:ext cx="3997881" cy="446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Bloom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Köpük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CasetăText 23">
            <a:extLst>
              <a:ext uri="{FF2B5EF4-FFF2-40B4-BE49-F238E27FC236}">
                <a16:creationId xmlns:a16="http://schemas.microsoft.com/office/drawing/2014/main" id="{6A3E36B8-414E-3896-A22C-FF5AD256625F}"/>
              </a:ext>
            </a:extLst>
          </p:cNvPr>
          <p:cNvSpPr txBox="1"/>
          <p:nvPr/>
        </p:nvSpPr>
        <p:spPr>
          <a:xfrm>
            <a:off x="5548427" y="4788152"/>
            <a:ext cx="6387922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yenilenebilir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kaynaklarla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benzer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yastıklama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özellikleri</a:t>
            </a:r>
            <a:endParaRPr lang="en-GB" sz="2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3F1D04CB-0A10-EE98-59B2-15A3FEA6A4D3}"/>
              </a:ext>
            </a:extLst>
          </p:cNvPr>
          <p:cNvSpPr txBox="1"/>
          <p:nvPr/>
        </p:nvSpPr>
        <p:spPr>
          <a:xfrm>
            <a:off x="90470" y="6242949"/>
            <a:ext cx="3997881" cy="446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EVA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köpük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alternatifleri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9" name="Casetă text 1">
            <a:extLst>
              <a:ext uri="{FF2B5EF4-FFF2-40B4-BE49-F238E27FC236}">
                <a16:creationId xmlns:a16="http://schemas.microsoft.com/office/drawing/2014/main" id="{757AA58C-17B6-E2FA-3B42-AD241A2BF59D}"/>
              </a:ext>
            </a:extLst>
          </p:cNvPr>
          <p:cNvSpPr txBox="1"/>
          <p:nvPr/>
        </p:nvSpPr>
        <p:spPr>
          <a:xfrm>
            <a:off x="5659263" y="6034727"/>
            <a:ext cx="4096916" cy="369332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endParaRPr lang="en-GB" sz="800" i="1" dirty="0">
              <a:effectLst/>
              <a:latin typeface="Calibri" panose="020F0502020204030204" pitchFamily="34" charset="0"/>
              <a:cs typeface="Calibri" panose="020F0502020204030204" pitchFamily="34" charset="0"/>
              <a:hlinkClick r:id="rId6"/>
            </a:endParaRPr>
          </a:p>
          <a:p>
            <a:r>
              <a:rPr lang="en-GB" sz="800" i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https://www.instagram.com/bloomfoam/</a:t>
            </a:r>
            <a:endParaRPr lang="en-GB" sz="80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800" i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https://www.bloommaterials.com/</a:t>
            </a:r>
            <a:r>
              <a:rPr lang="en-GB" sz="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1C5717-76B9-C55C-0A4E-76A86EE1E90A}"/>
              </a:ext>
            </a:extLst>
          </p:cNvPr>
          <p:cNvSpPr txBox="1"/>
          <p:nvPr/>
        </p:nvSpPr>
        <p:spPr>
          <a:xfrm>
            <a:off x="887493" y="1554587"/>
            <a:ext cx="7956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3.2 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Eco-Friendly and Recycled Mate3.2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Üretiminde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Dostu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Geri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Dönüştürülmüş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Malzemelerrials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for Footwear Production 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166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le of cloth on white surface">
            <a:extLst>
              <a:ext uri="{FF2B5EF4-FFF2-40B4-BE49-F238E27FC236}">
                <a16:creationId xmlns:a16="http://schemas.microsoft.com/office/drawing/2014/main" id="{3ABD47E3-0D44-D239-5EC4-ED6856E54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9" t="42730" r="9510" b="934"/>
          <a:stretch/>
        </p:blipFill>
        <p:spPr bwMode="auto">
          <a:xfrm>
            <a:off x="0" y="2565613"/>
            <a:ext cx="4213888" cy="389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908C1634-C480-5242-56D3-D4A2DD0171B4}"/>
              </a:ext>
            </a:extLst>
          </p:cNvPr>
          <p:cNvSpPr txBox="1"/>
          <p:nvPr/>
        </p:nvSpPr>
        <p:spPr>
          <a:xfrm>
            <a:off x="566429" y="1062213"/>
            <a:ext cx="760984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it-IT" sz="3200" dirty="0">
                <a:solidFill>
                  <a:srgbClr val="2D5693"/>
                </a:solidFill>
                <a:latin typeface="Josefin Sans Bold" pitchFamily="2" charset="0"/>
              </a:rPr>
              <a:t>3. Malzeme Seçimi ve Dairesellik</a:t>
            </a:r>
            <a:endParaRPr lang="x-none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14" name="CasetăText 23">
            <a:extLst>
              <a:ext uri="{FF2B5EF4-FFF2-40B4-BE49-F238E27FC236}">
                <a16:creationId xmlns:a16="http://schemas.microsoft.com/office/drawing/2014/main" id="{A0D8F590-1F1A-EBC7-0988-61F6BD5EFBAE}"/>
              </a:ext>
            </a:extLst>
          </p:cNvPr>
          <p:cNvSpPr txBox="1"/>
          <p:nvPr/>
        </p:nvSpPr>
        <p:spPr>
          <a:xfrm>
            <a:off x="-181003" y="2447071"/>
            <a:ext cx="4575893" cy="44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Dönüştürülmüş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Tekstille</a:t>
            </a:r>
            <a:r>
              <a:rPr lang="tr-TR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CasetăText 23">
            <a:extLst>
              <a:ext uri="{FF2B5EF4-FFF2-40B4-BE49-F238E27FC236}">
                <a16:creationId xmlns:a16="http://schemas.microsoft.com/office/drawing/2014/main" id="{6A3E36B8-414E-3896-A22C-FF5AD256625F}"/>
              </a:ext>
            </a:extLst>
          </p:cNvPr>
          <p:cNvSpPr txBox="1"/>
          <p:nvPr/>
        </p:nvSpPr>
        <p:spPr>
          <a:xfrm>
            <a:off x="5548427" y="4095486"/>
            <a:ext cx="6387922" cy="829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üretiminin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etkisinin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azaltılması</a:t>
            </a:r>
            <a:endParaRPr lang="en-GB" sz="2000" dirty="0"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tekstillerin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çöplüklerden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uzaklaştırılması</a:t>
            </a:r>
            <a:endParaRPr lang="en-GB" sz="20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A9B27-EE53-4E04-FE99-0B03EEAA100C}"/>
              </a:ext>
            </a:extLst>
          </p:cNvPr>
          <p:cNvSpPr txBox="1"/>
          <p:nvPr/>
        </p:nvSpPr>
        <p:spPr>
          <a:xfrm>
            <a:off x="887493" y="1554587"/>
            <a:ext cx="7956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3.2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Üretiminde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Çevre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Dostu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Geri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Dönüştürülmüş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Malzemeler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855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908C1634-C480-5242-56D3-D4A2DD0171B4}"/>
              </a:ext>
            </a:extLst>
          </p:cNvPr>
          <p:cNvSpPr txBox="1"/>
          <p:nvPr/>
        </p:nvSpPr>
        <p:spPr>
          <a:xfrm>
            <a:off x="566429" y="1062213"/>
            <a:ext cx="760984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it-IT" sz="3200" dirty="0">
                <a:solidFill>
                  <a:srgbClr val="2D5693"/>
                </a:solidFill>
                <a:latin typeface="Josefin Sans Bold" pitchFamily="2" charset="0"/>
              </a:rPr>
              <a:t>3. Malzeme Seçimi ve Dairesellik</a:t>
            </a:r>
            <a:endParaRPr lang="x-none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A9B27-EE53-4E04-FE99-0B03EEAA100C}"/>
              </a:ext>
            </a:extLst>
          </p:cNvPr>
          <p:cNvSpPr txBox="1"/>
          <p:nvPr/>
        </p:nvSpPr>
        <p:spPr>
          <a:xfrm>
            <a:off x="887493" y="1554587"/>
            <a:ext cx="7956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3.3 Malzemenin Daireselliği, Geri </a:t>
            </a:r>
            <a:r>
              <a:rPr lang="tr-TR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Dönüştürülebilirliği</a:t>
            </a:r>
            <a:r>
              <a:rPr lang="tr-TR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Biyolojik Olarak Parçalanabilirliği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2F9A38-40D0-DB30-A4E0-E66780BCFDE5}"/>
              </a:ext>
            </a:extLst>
          </p:cNvPr>
          <p:cNvCxnSpPr/>
          <p:nvPr/>
        </p:nvCxnSpPr>
        <p:spPr>
          <a:xfrm>
            <a:off x="438912" y="3290440"/>
            <a:ext cx="11277600" cy="0"/>
          </a:xfrm>
          <a:prstGeom prst="line">
            <a:avLst/>
          </a:prstGeom>
          <a:ln w="114300">
            <a:solidFill>
              <a:srgbClr val="2D56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A1D950A-C0B1-38B2-9B5B-B73162ECFFF1}"/>
              </a:ext>
            </a:extLst>
          </p:cNvPr>
          <p:cNvSpPr txBox="1"/>
          <p:nvPr/>
        </p:nvSpPr>
        <p:spPr>
          <a:xfrm>
            <a:off x="933793" y="4786000"/>
            <a:ext cx="10454737" cy="1280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tasarımında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dairesellik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ürünün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tüm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yaşam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döngüsünün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dikkate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alınmasını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gerektirir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x-none" sz="3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DA6166-9D24-7BCE-0A9B-CD54D0B1AFA3}"/>
              </a:ext>
            </a:extLst>
          </p:cNvPr>
          <p:cNvGrpSpPr/>
          <p:nvPr/>
        </p:nvGrpSpPr>
        <p:grpSpPr>
          <a:xfrm>
            <a:off x="784280" y="2533394"/>
            <a:ext cx="10707949" cy="1508897"/>
            <a:chOff x="784280" y="2533394"/>
            <a:chExt cx="10707949" cy="15088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39FC6B8-D8E0-F6D8-AF3F-7E1015782676}"/>
                </a:ext>
              </a:extLst>
            </p:cNvPr>
            <p:cNvSpPr/>
            <p:nvPr/>
          </p:nvSpPr>
          <p:spPr>
            <a:xfrm>
              <a:off x="9883733" y="2537494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05D2138-AA42-0BBE-9AF1-9E82AA634F6A}"/>
                </a:ext>
              </a:extLst>
            </p:cNvPr>
            <p:cNvSpPr/>
            <p:nvPr/>
          </p:nvSpPr>
          <p:spPr>
            <a:xfrm>
              <a:off x="7611832" y="2537494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35D9124-04C1-9F5E-B83E-AC2DA920C0D7}"/>
                </a:ext>
              </a:extLst>
            </p:cNvPr>
            <p:cNvSpPr/>
            <p:nvPr/>
          </p:nvSpPr>
          <p:spPr>
            <a:xfrm>
              <a:off x="5339931" y="2533394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997A65A-2576-87E1-3940-CD97E87DDC57}"/>
                </a:ext>
              </a:extLst>
            </p:cNvPr>
            <p:cNvSpPr/>
            <p:nvPr/>
          </p:nvSpPr>
          <p:spPr>
            <a:xfrm>
              <a:off x="3087093" y="2533394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8096C78-89E7-C7CB-7769-589A4D8FBB64}"/>
                </a:ext>
              </a:extLst>
            </p:cNvPr>
            <p:cNvSpPr/>
            <p:nvPr/>
          </p:nvSpPr>
          <p:spPr>
            <a:xfrm>
              <a:off x="784280" y="2533394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E976E58F-400D-1EFA-8593-4236E105207F}"/>
                </a:ext>
              </a:extLst>
            </p:cNvPr>
            <p:cNvSpPr txBox="1"/>
            <p:nvPr/>
          </p:nvSpPr>
          <p:spPr>
            <a:xfrm>
              <a:off x="838478" y="2908382"/>
              <a:ext cx="1481511" cy="960924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Geri </a:t>
              </a: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dönüştürülebilirlik</a:t>
              </a:r>
              <a:endParaRPr lang="en-GB" sz="11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22" name="TextBox 2">
              <a:extLst>
                <a:ext uri="{FF2B5EF4-FFF2-40B4-BE49-F238E27FC236}">
                  <a16:creationId xmlns:a16="http://schemas.microsoft.com/office/drawing/2014/main" id="{5188E104-2228-F591-F321-612FF33A9AF5}"/>
                </a:ext>
              </a:extLst>
            </p:cNvPr>
            <p:cNvSpPr txBox="1"/>
            <p:nvPr/>
          </p:nvSpPr>
          <p:spPr>
            <a:xfrm>
              <a:off x="7636237" y="3023386"/>
              <a:ext cx="1481511" cy="566483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Yaşam</a:t>
              </a:r>
              <a:r>
                <a:rPr lang="en-GB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Döngüsü</a:t>
              </a:r>
              <a:endPara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Değerlendirmesi</a:t>
              </a:r>
              <a:endParaRPr lang="en-GB" sz="11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23" name="TextBox 2">
              <a:extLst>
                <a:ext uri="{FF2B5EF4-FFF2-40B4-BE49-F238E27FC236}">
                  <a16:creationId xmlns:a16="http://schemas.microsoft.com/office/drawing/2014/main" id="{5CDC1B30-5E63-A261-1787-4A02520DA3A7}"/>
                </a:ext>
              </a:extLst>
            </p:cNvPr>
            <p:cNvSpPr txBox="1"/>
            <p:nvPr/>
          </p:nvSpPr>
          <p:spPr>
            <a:xfrm>
              <a:off x="9845926" y="2858278"/>
              <a:ext cx="1646303" cy="858494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 err="1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İşbirliği</a:t>
              </a:r>
              <a:r>
                <a:rPr lang="en-GB" sz="1600" dirty="0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ve Geri </a:t>
              </a:r>
              <a:r>
                <a:rPr lang="en-GB" sz="1600" dirty="0" err="1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Dönüşüm</a:t>
              </a:r>
              <a:r>
                <a:rPr lang="en-GB" sz="1600" dirty="0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Altyapısı</a:t>
              </a:r>
              <a:endParaRPr lang="en-GB" sz="11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27" name="TextBox 2">
              <a:extLst>
                <a:ext uri="{FF2B5EF4-FFF2-40B4-BE49-F238E27FC236}">
                  <a16:creationId xmlns:a16="http://schemas.microsoft.com/office/drawing/2014/main" id="{E869D1F0-D0DB-3151-9DC7-DD1E2B5775B4}"/>
                </a:ext>
              </a:extLst>
            </p:cNvPr>
            <p:cNvSpPr txBox="1"/>
            <p:nvPr/>
          </p:nvSpPr>
          <p:spPr>
            <a:xfrm>
              <a:off x="3001361" y="2921787"/>
              <a:ext cx="1676259" cy="620166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BİYO</a:t>
              </a: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Bozunabilirlik</a:t>
              </a:r>
              <a:endParaRPr lang="en-GB" sz="11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28" name="TextBox 2">
              <a:extLst>
                <a:ext uri="{FF2B5EF4-FFF2-40B4-BE49-F238E27FC236}">
                  <a16:creationId xmlns:a16="http://schemas.microsoft.com/office/drawing/2014/main" id="{D81C06C7-67DC-2E12-667B-AF482D678094}"/>
                </a:ext>
              </a:extLst>
            </p:cNvPr>
            <p:cNvSpPr txBox="1"/>
            <p:nvPr/>
          </p:nvSpPr>
          <p:spPr>
            <a:xfrm>
              <a:off x="5344473" y="3077267"/>
              <a:ext cx="1481511" cy="363219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 err="1">
                  <a:solidFill>
                    <a:schemeClr val="bg1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İzlenebilirlik</a:t>
              </a:r>
              <a:endParaRPr lang="en-GB" sz="11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5223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re 3">
            <a:extLst>
              <a:ext uri="{FF2B5EF4-FFF2-40B4-BE49-F238E27FC236}">
                <a16:creationId xmlns:a16="http://schemas.microsoft.com/office/drawing/2014/main" id="{6542BDA9-25B6-0AB6-C7D9-46679A30FD9C}"/>
              </a:ext>
            </a:extLst>
          </p:cNvPr>
          <p:cNvGrpSpPr/>
          <p:nvPr/>
        </p:nvGrpSpPr>
        <p:grpSpPr>
          <a:xfrm flipH="1">
            <a:off x="3527015" y="126744"/>
            <a:ext cx="8439814" cy="890747"/>
            <a:chOff x="2977130" y="297492"/>
            <a:chExt cx="8439814" cy="890747"/>
          </a:xfrm>
        </p:grpSpPr>
        <p:pic>
          <p:nvPicPr>
            <p:cNvPr id="5" name="Imagine 4">
              <a:extLst>
                <a:ext uri="{FF2B5EF4-FFF2-40B4-BE49-F238E27FC236}">
                  <a16:creationId xmlns:a16="http://schemas.microsoft.com/office/drawing/2014/main" id="{0FDD63B6-E8F4-730A-96F9-CD61913DF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6" name="CasetăText 5">
              <a:extLst>
                <a:ext uri="{FF2B5EF4-FFF2-40B4-BE49-F238E27FC236}">
                  <a16:creationId xmlns:a16="http://schemas.microsoft.com/office/drawing/2014/main" id="{81FAD97A-6FC9-9975-BFA7-9035A5F5717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AutoShape 2" descr="Product design process">
            <a:extLst>
              <a:ext uri="{FF2B5EF4-FFF2-40B4-BE49-F238E27FC236}">
                <a16:creationId xmlns:a16="http://schemas.microsoft.com/office/drawing/2014/main" id="{D6506184-9B0F-68E6-4131-9872F25E2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A9C24E54-A2DC-87AC-C748-7DD38547ED9D}"/>
              </a:ext>
            </a:extLst>
          </p:cNvPr>
          <p:cNvSpPr txBox="1"/>
          <p:nvPr/>
        </p:nvSpPr>
        <p:spPr>
          <a:xfrm>
            <a:off x="3914887" y="3961638"/>
            <a:ext cx="7845328" cy="1878330"/>
          </a:xfrm>
          <a:prstGeom prst="rect">
            <a:avLst/>
          </a:prstGeom>
          <a:noFill/>
          <a:ln w="57150">
            <a:solidFill>
              <a:srgbClr val="F3C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just">
              <a:buNone/>
            </a:pP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Sökülebilir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ekonominin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temel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ilkesidir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ömürlerinin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sonunda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kolayca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parçalanabilen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ayrı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bileşenlerine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ayrılabilen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yaratmaya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odaklanır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38D1D6AB-CDCB-AD8B-0B57-08AA7CEE3B8C}"/>
              </a:ext>
            </a:extLst>
          </p:cNvPr>
          <p:cNvSpPr txBox="1"/>
          <p:nvPr/>
        </p:nvSpPr>
        <p:spPr>
          <a:xfrm>
            <a:off x="3780107" y="1062213"/>
            <a:ext cx="784532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4.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Sökme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Geri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Dönüşüm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Tasarımı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D51D2A-D51B-E8E0-EC03-75B9A6F3ACD1}"/>
              </a:ext>
            </a:extLst>
          </p:cNvPr>
          <p:cNvSpPr txBox="1"/>
          <p:nvPr/>
        </p:nvSpPr>
        <p:spPr>
          <a:xfrm>
            <a:off x="4095482" y="1554587"/>
            <a:ext cx="7401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4.1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Ürünlerinde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Sökme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İçin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Tasarım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03CCB-812C-FDC2-A529-9525829F577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7" name="Picture 2" descr="yellow red blue and green lego blocks">
            <a:extLst>
              <a:ext uri="{FF2B5EF4-FFF2-40B4-BE49-F238E27FC236}">
                <a16:creationId xmlns:a16="http://schemas.microsoft.com/office/drawing/2014/main" id="{0E1C6705-1271-D369-13A7-D3663FE50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7" r="37126"/>
          <a:stretch/>
        </p:blipFill>
        <p:spPr bwMode="auto">
          <a:xfrm>
            <a:off x="1" y="0"/>
            <a:ext cx="3414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tăText 23">
            <a:extLst>
              <a:ext uri="{FF2B5EF4-FFF2-40B4-BE49-F238E27FC236}">
                <a16:creationId xmlns:a16="http://schemas.microsoft.com/office/drawing/2014/main" id="{1518CF4A-8EFA-7326-EB85-1A0C23070EC7}"/>
              </a:ext>
            </a:extLst>
          </p:cNvPr>
          <p:cNvSpPr txBox="1"/>
          <p:nvPr/>
        </p:nvSpPr>
        <p:spPr>
          <a:xfrm>
            <a:off x="3780107" y="2927370"/>
            <a:ext cx="7980107" cy="81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Modüler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Bağlantı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Teknikleri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Standardizasyon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İşaretleme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Tanımlama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91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908C1634-C480-5242-56D3-D4A2DD0171B4}"/>
              </a:ext>
            </a:extLst>
          </p:cNvPr>
          <p:cNvSpPr txBox="1"/>
          <p:nvPr/>
        </p:nvSpPr>
        <p:spPr>
          <a:xfrm>
            <a:off x="566428" y="1062213"/>
            <a:ext cx="917069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4.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Sökme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Geri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Dönüşüm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Tasarımı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A9B27-EE53-4E04-FE99-0B03EEAA100C}"/>
              </a:ext>
            </a:extLst>
          </p:cNvPr>
          <p:cNvSpPr txBox="1"/>
          <p:nvPr/>
        </p:nvSpPr>
        <p:spPr>
          <a:xfrm>
            <a:off x="887493" y="1554587"/>
            <a:ext cx="7956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4.2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Bileşen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Ayrımı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Geri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Dönüşümünü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Kolaylaştırmak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İçin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Tasarım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Stratejileri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2F9A38-40D0-DB30-A4E0-E66780BCFDE5}"/>
              </a:ext>
            </a:extLst>
          </p:cNvPr>
          <p:cNvCxnSpPr/>
          <p:nvPr/>
        </p:nvCxnSpPr>
        <p:spPr>
          <a:xfrm>
            <a:off x="438912" y="4946533"/>
            <a:ext cx="11277600" cy="0"/>
          </a:xfrm>
          <a:prstGeom prst="line">
            <a:avLst/>
          </a:prstGeom>
          <a:ln w="114300">
            <a:solidFill>
              <a:srgbClr val="2D56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A1D950A-C0B1-38B2-9B5B-B73162ECFFF1}"/>
              </a:ext>
            </a:extLst>
          </p:cNvPr>
          <p:cNvSpPr txBox="1"/>
          <p:nvPr/>
        </p:nvSpPr>
        <p:spPr>
          <a:xfrm>
            <a:off x="933793" y="2376946"/>
            <a:ext cx="10454737" cy="1890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ürünlerinin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bileşenlerinin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kolayca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ayrılması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dönüştürülmesi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tasarlanmasını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sağlamaya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yönelik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stratejiler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:</a:t>
            </a:r>
            <a:endParaRPr lang="x-none" sz="3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DA6166-9D24-7BCE-0A9B-CD54D0B1AFA3}"/>
              </a:ext>
            </a:extLst>
          </p:cNvPr>
          <p:cNvGrpSpPr/>
          <p:nvPr/>
        </p:nvGrpSpPr>
        <p:grpSpPr>
          <a:xfrm>
            <a:off x="784280" y="4189487"/>
            <a:ext cx="10623440" cy="1508897"/>
            <a:chOff x="784280" y="2533394"/>
            <a:chExt cx="10623440" cy="15088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39FC6B8-D8E0-F6D8-AF3F-7E1015782676}"/>
                </a:ext>
              </a:extLst>
            </p:cNvPr>
            <p:cNvSpPr/>
            <p:nvPr/>
          </p:nvSpPr>
          <p:spPr>
            <a:xfrm>
              <a:off x="9883733" y="2537494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05D2138-AA42-0BBE-9AF1-9E82AA634F6A}"/>
                </a:ext>
              </a:extLst>
            </p:cNvPr>
            <p:cNvSpPr/>
            <p:nvPr/>
          </p:nvSpPr>
          <p:spPr>
            <a:xfrm>
              <a:off x="7611832" y="2537494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35D9124-04C1-9F5E-B83E-AC2DA920C0D7}"/>
                </a:ext>
              </a:extLst>
            </p:cNvPr>
            <p:cNvSpPr/>
            <p:nvPr/>
          </p:nvSpPr>
          <p:spPr>
            <a:xfrm>
              <a:off x="5339931" y="2533394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997A65A-2576-87E1-3940-CD97E87DDC57}"/>
                </a:ext>
              </a:extLst>
            </p:cNvPr>
            <p:cNvSpPr/>
            <p:nvPr/>
          </p:nvSpPr>
          <p:spPr>
            <a:xfrm>
              <a:off x="3087093" y="2533394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8096C78-89E7-C7CB-7769-589A4D8FBB64}"/>
                </a:ext>
              </a:extLst>
            </p:cNvPr>
            <p:cNvSpPr/>
            <p:nvPr/>
          </p:nvSpPr>
          <p:spPr>
            <a:xfrm>
              <a:off x="784280" y="2533394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E976E58F-400D-1EFA-8593-4236E105207F}"/>
                </a:ext>
              </a:extLst>
            </p:cNvPr>
            <p:cNvSpPr txBox="1"/>
            <p:nvPr/>
          </p:nvSpPr>
          <p:spPr>
            <a:xfrm>
              <a:off x="803470" y="2972622"/>
              <a:ext cx="1481511" cy="674698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Snap-Fit</a:t>
              </a: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Bağlantılar</a:t>
              </a:r>
              <a:endParaRPr lang="en-GB" sz="1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0A65ED7-78AF-496B-50CD-A7112EA37492}"/>
                </a:ext>
              </a:extLst>
            </p:cNvPr>
            <p:cNvSpPr txBox="1"/>
            <p:nvPr/>
          </p:nvSpPr>
          <p:spPr>
            <a:xfrm>
              <a:off x="3101827" y="2972622"/>
              <a:ext cx="1481511" cy="674698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Çözünebilir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Yapıştırıcılar</a:t>
              </a:r>
              <a:endParaRPr lang="en-GB" sz="1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BA51F2-0622-4831-964A-6C92AB4EFEFC}"/>
                </a:ext>
              </a:extLst>
            </p:cNvPr>
            <p:cNvSpPr txBox="1"/>
            <p:nvPr/>
          </p:nvSpPr>
          <p:spPr>
            <a:xfrm>
              <a:off x="5350757" y="2972622"/>
              <a:ext cx="1481511" cy="674698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Renk</a:t>
              </a:r>
              <a:r>
                <a:rPr lang="en-GB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Kodlu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Bileşenler</a:t>
              </a:r>
              <a:endParaRPr lang="en-GB" sz="1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8C7801-DA10-A463-E008-6051149DD9FF}"/>
                </a:ext>
              </a:extLst>
            </p:cNvPr>
            <p:cNvSpPr txBox="1"/>
            <p:nvPr/>
          </p:nvSpPr>
          <p:spPr>
            <a:xfrm>
              <a:off x="7624401" y="2972622"/>
              <a:ext cx="1481511" cy="674698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Basitleştirilmiş</a:t>
              </a:r>
              <a:endPara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sz="160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Katmanlama</a:t>
              </a:r>
              <a:endParaRPr lang="en-GB" sz="16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365899-211B-9373-ECC2-DB92A9405ABA}"/>
                </a:ext>
              </a:extLst>
            </p:cNvPr>
            <p:cNvSpPr txBox="1"/>
            <p:nvPr/>
          </p:nvSpPr>
          <p:spPr>
            <a:xfrm>
              <a:off x="9926209" y="2972622"/>
              <a:ext cx="1481511" cy="674698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Malzeme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Uyumluluk</a:t>
              </a:r>
              <a:endParaRPr lang="en-GB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0759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ine 52">
            <a:extLst>
              <a:ext uri="{FF2B5EF4-FFF2-40B4-BE49-F238E27FC236}">
                <a16:creationId xmlns:a16="http://schemas.microsoft.com/office/drawing/2014/main" id="{A031F6CB-D432-6803-13E6-A797F6299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52846"/>
          <a:stretch/>
        </p:blipFill>
        <p:spPr>
          <a:xfrm>
            <a:off x="-107379" y="0"/>
            <a:ext cx="3414409" cy="6875423"/>
          </a:xfrm>
          <a:prstGeom prst="rect">
            <a:avLst/>
          </a:prstGeom>
        </p:spPr>
      </p:pic>
      <p:sp>
        <p:nvSpPr>
          <p:cNvPr id="28" name="Dreptunghi 27">
            <a:extLst>
              <a:ext uri="{FF2B5EF4-FFF2-40B4-BE49-F238E27FC236}">
                <a16:creationId xmlns:a16="http://schemas.microsoft.com/office/drawing/2014/main" id="{5578EF17-46D2-3AAD-F516-9E74DE3C9D53}"/>
              </a:ext>
            </a:extLst>
          </p:cNvPr>
          <p:cNvSpPr/>
          <p:nvPr/>
        </p:nvSpPr>
        <p:spPr>
          <a:xfrm>
            <a:off x="-107379" y="0"/>
            <a:ext cx="3428315" cy="6858000"/>
          </a:xfrm>
          <a:prstGeom prst="rect">
            <a:avLst/>
          </a:prstGeom>
          <a:solidFill>
            <a:srgbClr val="F1CB2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6C51C86-7572-7722-F6DA-308473A881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grpSp>
        <p:nvGrpSpPr>
          <p:cNvPr id="14" name="Grupare 13">
            <a:extLst>
              <a:ext uri="{FF2B5EF4-FFF2-40B4-BE49-F238E27FC236}">
                <a16:creationId xmlns:a16="http://schemas.microsoft.com/office/drawing/2014/main" id="{CCBF3BA3-DBD1-5F3F-579A-527741436706}"/>
              </a:ext>
            </a:extLst>
          </p:cNvPr>
          <p:cNvGrpSpPr/>
          <p:nvPr/>
        </p:nvGrpSpPr>
        <p:grpSpPr>
          <a:xfrm>
            <a:off x="3496535" y="43911"/>
            <a:ext cx="8439814" cy="890747"/>
            <a:chOff x="2977130" y="297492"/>
            <a:chExt cx="8439814" cy="890747"/>
          </a:xfrm>
        </p:grpSpPr>
        <p:pic>
          <p:nvPicPr>
            <p:cNvPr id="11" name="Imagine 10">
              <a:extLst>
                <a:ext uri="{FF2B5EF4-FFF2-40B4-BE49-F238E27FC236}">
                  <a16:creationId xmlns:a16="http://schemas.microsoft.com/office/drawing/2014/main" id="{E67A0657-7530-1431-662E-BAC5C2AAE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2" name="CasetăText 11">
              <a:extLst>
                <a:ext uri="{FF2B5EF4-FFF2-40B4-BE49-F238E27FC236}">
                  <a16:creationId xmlns:a16="http://schemas.microsoft.com/office/drawing/2014/main" id="{36FAB9B7-A81A-274F-A658-F4E5E7A14426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27" name="Grupare 26">
            <a:extLst>
              <a:ext uri="{FF2B5EF4-FFF2-40B4-BE49-F238E27FC236}">
                <a16:creationId xmlns:a16="http://schemas.microsoft.com/office/drawing/2014/main" id="{CFF90A9C-58C6-6C8B-3A24-92A2B1929C4F}"/>
              </a:ext>
            </a:extLst>
          </p:cNvPr>
          <p:cNvGrpSpPr/>
          <p:nvPr/>
        </p:nvGrpSpPr>
        <p:grpSpPr>
          <a:xfrm>
            <a:off x="186382" y="1084726"/>
            <a:ext cx="3369574" cy="1330190"/>
            <a:chOff x="-2200699" y="555628"/>
            <a:chExt cx="3369574" cy="1330190"/>
          </a:xfrm>
        </p:grpSpPr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92326D8B-FC54-D2AA-CBC9-ECE00576C09A}"/>
                </a:ext>
              </a:extLst>
            </p:cNvPr>
            <p:cNvSpPr txBox="1"/>
            <p:nvPr/>
          </p:nvSpPr>
          <p:spPr>
            <a:xfrm>
              <a:off x="-1798061" y="555628"/>
              <a:ext cx="2966936" cy="11887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10560"/>
                </a:lnSpc>
                <a:spcBef>
                  <a:spcPct val="0"/>
                </a:spcBef>
              </a:pPr>
              <a:r>
                <a:rPr lang="tr-TR" sz="3600" dirty="0">
                  <a:solidFill>
                    <a:srgbClr val="2D5693"/>
                  </a:solidFill>
                  <a:latin typeface="Josefin Sans Bold" pitchFamily="2" charset="0"/>
                </a:rPr>
                <a:t>İçerik</a:t>
              </a:r>
              <a:endParaRPr lang="en-US" sz="3600" dirty="0">
                <a:solidFill>
                  <a:srgbClr val="B2101F"/>
                </a:solidFill>
                <a:latin typeface="Josefin Sans Bold" pitchFamily="2" charset="0"/>
              </a:endParaRPr>
            </a:p>
          </p:txBody>
        </p:sp>
        <p:sp>
          <p:nvSpPr>
            <p:cNvPr id="24" name="Dreptunghi 23">
              <a:extLst>
                <a:ext uri="{FF2B5EF4-FFF2-40B4-BE49-F238E27FC236}">
                  <a16:creationId xmlns:a16="http://schemas.microsoft.com/office/drawing/2014/main" id="{77E31915-B1B2-6C63-1878-6AEAEB1DDCFA}"/>
                </a:ext>
              </a:extLst>
            </p:cNvPr>
            <p:cNvSpPr/>
            <p:nvPr/>
          </p:nvSpPr>
          <p:spPr>
            <a:xfrm>
              <a:off x="-2200699" y="697030"/>
              <a:ext cx="2966936" cy="1188788"/>
            </a:xfrm>
            <a:prstGeom prst="rect">
              <a:avLst/>
            </a:prstGeom>
            <a:noFill/>
            <a:ln w="57150">
              <a:solidFill>
                <a:srgbClr val="2A4C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" name="Group 34">
            <a:extLst>
              <a:ext uri="{FF2B5EF4-FFF2-40B4-BE49-F238E27FC236}">
                <a16:creationId xmlns:a16="http://schemas.microsoft.com/office/drawing/2014/main" id="{27D7E185-9117-DD0D-5C15-87F51F64BB7B}"/>
              </a:ext>
            </a:extLst>
          </p:cNvPr>
          <p:cNvGrpSpPr/>
          <p:nvPr/>
        </p:nvGrpSpPr>
        <p:grpSpPr>
          <a:xfrm rot="-4463838">
            <a:off x="10423046" y="1219782"/>
            <a:ext cx="6562906" cy="7925488"/>
            <a:chOff x="0" y="0"/>
            <a:chExt cx="7881735" cy="3836223"/>
          </a:xfrm>
        </p:grpSpPr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590EDF1C-CBF7-D98F-B9A0-86CE0C38F395}"/>
                </a:ext>
              </a:extLst>
            </p:cNvPr>
            <p:cNvSpPr/>
            <p:nvPr/>
          </p:nvSpPr>
          <p:spPr>
            <a:xfrm>
              <a:off x="0" y="0"/>
              <a:ext cx="7881735" cy="3836223"/>
            </a:xfrm>
            <a:custGeom>
              <a:avLst/>
              <a:gdLst/>
              <a:ahLst/>
              <a:cxnLst/>
              <a:rect l="l" t="t" r="r" b="b"/>
              <a:pathLst>
                <a:path w="7881735" h="3836223">
                  <a:moveTo>
                    <a:pt x="0" y="0"/>
                  </a:moveTo>
                  <a:lnTo>
                    <a:pt x="7881735" y="0"/>
                  </a:lnTo>
                  <a:lnTo>
                    <a:pt x="7881735" y="3836223"/>
                  </a:lnTo>
                  <a:lnTo>
                    <a:pt x="0" y="3836223"/>
                  </a:lnTo>
                  <a:close/>
                </a:path>
              </a:pathLst>
            </a:custGeom>
            <a:solidFill>
              <a:srgbClr val="2A4C8C"/>
            </a:solidFill>
            <a:ln>
              <a:solidFill>
                <a:srgbClr val="2A4C8C"/>
              </a:solidFill>
            </a:ln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51" name="Freeform 35">
            <a:extLst>
              <a:ext uri="{FF2B5EF4-FFF2-40B4-BE49-F238E27FC236}">
                <a16:creationId xmlns:a16="http://schemas.microsoft.com/office/drawing/2014/main" id="{86D37D63-AB08-F0AC-792C-3D8C3598DFCB}"/>
              </a:ext>
            </a:extLst>
          </p:cNvPr>
          <p:cNvSpPr/>
          <p:nvPr/>
        </p:nvSpPr>
        <p:spPr>
          <a:xfrm rot="17136162">
            <a:off x="8554324" y="3016488"/>
            <a:ext cx="7037128" cy="4258736"/>
          </a:xfrm>
          <a:custGeom>
            <a:avLst/>
            <a:gdLst/>
            <a:ahLst/>
            <a:cxnLst/>
            <a:rect l="l" t="t" r="r" b="b"/>
            <a:pathLst>
              <a:path w="7881735" h="3836223">
                <a:moveTo>
                  <a:pt x="0" y="0"/>
                </a:moveTo>
                <a:lnTo>
                  <a:pt x="7881735" y="0"/>
                </a:lnTo>
                <a:lnTo>
                  <a:pt x="7881735" y="3836223"/>
                </a:lnTo>
                <a:lnTo>
                  <a:pt x="0" y="3836223"/>
                </a:lnTo>
                <a:close/>
              </a:path>
            </a:pathLst>
          </a:custGeom>
          <a:noFill/>
          <a:ln w="57150">
            <a:solidFill>
              <a:srgbClr val="F1CB2F"/>
            </a:solidFill>
          </a:ln>
        </p:spPr>
        <p:txBody>
          <a:bodyPr/>
          <a:lstStyle/>
          <a:p>
            <a:endParaRPr lang="x-none"/>
          </a:p>
        </p:txBody>
      </p:sp>
      <p:sp>
        <p:nvSpPr>
          <p:cNvPr id="52" name="Triunghi dreptunghic 51">
            <a:extLst>
              <a:ext uri="{FF2B5EF4-FFF2-40B4-BE49-F238E27FC236}">
                <a16:creationId xmlns:a16="http://schemas.microsoft.com/office/drawing/2014/main" id="{1E7F1301-40D4-1566-A1F0-67216818E83E}"/>
              </a:ext>
            </a:extLst>
          </p:cNvPr>
          <p:cNvSpPr/>
          <p:nvPr/>
        </p:nvSpPr>
        <p:spPr>
          <a:xfrm rot="19788209">
            <a:off x="9549492" y="3410968"/>
            <a:ext cx="8180832" cy="3450336"/>
          </a:xfrm>
          <a:prstGeom prst="rtTriangle">
            <a:avLst/>
          </a:prstGeom>
          <a:noFill/>
          <a:ln w="57150">
            <a:solidFill>
              <a:srgbClr val="F1C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183BD-5D96-E44F-94E3-791AC190483E}"/>
              </a:ext>
            </a:extLst>
          </p:cNvPr>
          <p:cNvSpPr txBox="1"/>
          <p:nvPr/>
        </p:nvSpPr>
        <p:spPr>
          <a:xfrm>
            <a:off x="3793067" y="1679119"/>
            <a:ext cx="56557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  <a:t>5. Sürdürülebilir ayakkabı üretimi için yenilikçi üretim</a:t>
            </a:r>
          </a:p>
          <a:p>
            <a: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  <a:t>teknikleri</a:t>
            </a:r>
          </a:p>
          <a:p>
            <a:endParaRPr lang="tr-TR" sz="2800" dirty="0">
              <a:solidFill>
                <a:srgbClr val="2D5693"/>
              </a:solidFill>
              <a:latin typeface="Josefin Sans Bold" pitchFamily="2" charset="0"/>
            </a:endParaRPr>
          </a:p>
          <a:p>
            <a: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  <a:t>6. Ömür Sonu stratejileri ve</a:t>
            </a:r>
          </a:p>
          <a:p>
            <a: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  <a:t>uzatılmış ürün ömrü</a:t>
            </a:r>
          </a:p>
          <a:p>
            <a:endParaRPr lang="tr-TR" sz="2800" dirty="0">
              <a:solidFill>
                <a:srgbClr val="2D5693"/>
              </a:solidFill>
              <a:latin typeface="Josefin Sans Bold" pitchFamily="2" charset="0"/>
            </a:endParaRPr>
          </a:p>
          <a:p>
            <a:r>
              <a:rPr lang="tr-TR" sz="2800" dirty="0">
                <a:solidFill>
                  <a:srgbClr val="2D5693"/>
                </a:solidFill>
                <a:latin typeface="Josefin Sans Bold" pitchFamily="2" charset="0"/>
              </a:rPr>
              <a:t>7. Gelecekteki trendler ve stratejiler</a:t>
            </a:r>
            <a:endParaRPr lang="x-none" sz="2800" dirty="0">
              <a:solidFill>
                <a:srgbClr val="2D5693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25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6ADFC4C-5240-349C-1D39-C738A1597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" t="1509" b="2452"/>
          <a:stretch/>
        </p:blipFill>
        <p:spPr>
          <a:xfrm>
            <a:off x="6218182" y="2574565"/>
            <a:ext cx="4470020" cy="3352515"/>
          </a:xfrm>
          <a:prstGeom prst="rect">
            <a:avLst/>
          </a:prstGeom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FB104382-382C-704A-A326-574F5764D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797" y="2574565"/>
            <a:ext cx="4470020" cy="335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908C1634-C480-5242-56D3-D4A2DD0171B4}"/>
              </a:ext>
            </a:extLst>
          </p:cNvPr>
          <p:cNvSpPr txBox="1"/>
          <p:nvPr/>
        </p:nvSpPr>
        <p:spPr>
          <a:xfrm>
            <a:off x="566428" y="1062213"/>
            <a:ext cx="917069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4.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Sökme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Geri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Dönüşüm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Tasarımı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A9B27-EE53-4E04-FE99-0B03EEAA100C}"/>
              </a:ext>
            </a:extLst>
          </p:cNvPr>
          <p:cNvSpPr txBox="1"/>
          <p:nvPr/>
        </p:nvSpPr>
        <p:spPr>
          <a:xfrm>
            <a:off x="887493" y="1554587"/>
            <a:ext cx="9615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4.3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Sökme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İşlemi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için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Tasarımının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Başarılı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Örneklerini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Gösteren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Vaka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Çalışmaları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" name="CasetăText 23">
            <a:extLst>
              <a:ext uri="{FF2B5EF4-FFF2-40B4-BE49-F238E27FC236}">
                <a16:creationId xmlns:a16="http://schemas.microsoft.com/office/drawing/2014/main" id="{E9AB7A2A-492A-3DBB-CCFB-8BF88EAAD0E0}"/>
              </a:ext>
            </a:extLst>
          </p:cNvPr>
          <p:cNvSpPr txBox="1"/>
          <p:nvPr/>
        </p:nvSpPr>
        <p:spPr>
          <a:xfrm>
            <a:off x="1940704" y="2351523"/>
            <a:ext cx="3596207" cy="446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adidas FUTURECRAFT.LOOP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5" name="Casetă text 1">
            <a:extLst>
              <a:ext uri="{FF2B5EF4-FFF2-40B4-BE49-F238E27FC236}">
                <a16:creationId xmlns:a16="http://schemas.microsoft.com/office/drawing/2014/main" id="{38F8316F-2D2F-F398-1A33-EFEE73CB4CE3}"/>
              </a:ext>
            </a:extLst>
          </p:cNvPr>
          <p:cNvSpPr txBox="1"/>
          <p:nvPr/>
        </p:nvSpPr>
        <p:spPr>
          <a:xfrm>
            <a:off x="1451243" y="6012669"/>
            <a:ext cx="4522573" cy="369332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GB" sz="800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https://news.adidas.com/running/adidas-unlocks-a-circular-future-for-sports-with-futurecraft.loop--a-performance-running-shoe-made-t/s/c2c22316-0c3e-4e7b-8c32-408ad3178865</a:t>
            </a:r>
            <a:endParaRPr lang="en-GB" sz="800" b="0" i="1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setăText 23">
            <a:extLst>
              <a:ext uri="{FF2B5EF4-FFF2-40B4-BE49-F238E27FC236}">
                <a16:creationId xmlns:a16="http://schemas.microsoft.com/office/drawing/2014/main" id="{203A4B9A-E320-CD5F-A61D-2CE2E77A7A1F}"/>
              </a:ext>
            </a:extLst>
          </p:cNvPr>
          <p:cNvSpPr txBox="1"/>
          <p:nvPr/>
        </p:nvSpPr>
        <p:spPr>
          <a:xfrm>
            <a:off x="7451818" y="2351523"/>
            <a:ext cx="2004813" cy="446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 Nike Grind </a:t>
            </a:r>
            <a:r>
              <a:rPr lang="en-GB" sz="2200" dirty="0">
                <a:solidFill>
                  <a:srgbClr val="F1CB2F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setă text 1">
            <a:extLst>
              <a:ext uri="{FF2B5EF4-FFF2-40B4-BE49-F238E27FC236}">
                <a16:creationId xmlns:a16="http://schemas.microsoft.com/office/drawing/2014/main" id="{63EF386B-1572-98B0-1020-DAC6953D1816}"/>
              </a:ext>
            </a:extLst>
          </p:cNvPr>
          <p:cNvSpPr txBox="1"/>
          <p:nvPr/>
        </p:nvSpPr>
        <p:spPr>
          <a:xfrm>
            <a:off x="6197467" y="6012669"/>
            <a:ext cx="4522573" cy="246221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Kayna:</a:t>
            </a:r>
            <a:endParaRPr lang="en-GB" sz="800" b="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800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https://www.nikegrind.com/</a:t>
            </a:r>
            <a:endParaRPr lang="en-GB" sz="800" b="0" i="1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791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>
            <a:extLst>
              <a:ext uri="{FF2B5EF4-FFF2-40B4-BE49-F238E27FC236}">
                <a16:creationId xmlns:a16="http://schemas.microsoft.com/office/drawing/2014/main" id="{1334973B-863C-6B18-7DF8-D013DB0D6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22608" r="5942" b="17532"/>
          <a:stretch/>
        </p:blipFill>
        <p:spPr bwMode="auto">
          <a:xfrm>
            <a:off x="6218180" y="2574565"/>
            <a:ext cx="4470021" cy="335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Reebok Floatride ReeGrow">
            <a:extLst>
              <a:ext uri="{FF2B5EF4-FFF2-40B4-BE49-F238E27FC236}">
                <a16:creationId xmlns:a16="http://schemas.microsoft.com/office/drawing/2014/main" id="{DB988227-50A0-9C18-FEDF-ACD20CB87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r="2428"/>
          <a:stretch/>
        </p:blipFill>
        <p:spPr bwMode="auto">
          <a:xfrm>
            <a:off x="1503796" y="2574565"/>
            <a:ext cx="4470020" cy="335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908C1634-C480-5242-56D3-D4A2DD0171B4}"/>
              </a:ext>
            </a:extLst>
          </p:cNvPr>
          <p:cNvSpPr txBox="1"/>
          <p:nvPr/>
        </p:nvSpPr>
        <p:spPr>
          <a:xfrm>
            <a:off x="566428" y="1062213"/>
            <a:ext cx="917069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4.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Sökme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Geri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Dönüşüm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Tasarımı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A9B27-EE53-4E04-FE99-0B03EEAA100C}"/>
              </a:ext>
            </a:extLst>
          </p:cNvPr>
          <p:cNvSpPr txBox="1"/>
          <p:nvPr/>
        </p:nvSpPr>
        <p:spPr>
          <a:xfrm>
            <a:off x="887493" y="1554587"/>
            <a:ext cx="9615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4.3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Sökme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İşlemi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için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Tasarımının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Başarılı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Örneklerini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Gösteren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Vaka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Çalışmaları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" name="CasetăText 23">
            <a:extLst>
              <a:ext uri="{FF2B5EF4-FFF2-40B4-BE49-F238E27FC236}">
                <a16:creationId xmlns:a16="http://schemas.microsoft.com/office/drawing/2014/main" id="{E9AB7A2A-492A-3DBB-CCFB-8BF88EAAD0E0}"/>
              </a:ext>
            </a:extLst>
          </p:cNvPr>
          <p:cNvSpPr txBox="1"/>
          <p:nvPr/>
        </p:nvSpPr>
        <p:spPr>
          <a:xfrm>
            <a:off x="1785221" y="2351523"/>
            <a:ext cx="3854615" cy="81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Reebok Forever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Floatride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BÜYÜME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5" name="Casetă text 1">
            <a:extLst>
              <a:ext uri="{FF2B5EF4-FFF2-40B4-BE49-F238E27FC236}">
                <a16:creationId xmlns:a16="http://schemas.microsoft.com/office/drawing/2014/main" id="{38F8316F-2D2F-F398-1A33-EFEE73CB4CE3}"/>
              </a:ext>
            </a:extLst>
          </p:cNvPr>
          <p:cNvSpPr txBox="1"/>
          <p:nvPr/>
        </p:nvSpPr>
        <p:spPr>
          <a:xfrm>
            <a:off x="1451243" y="6012669"/>
            <a:ext cx="4522573" cy="246221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Kayna:</a:t>
            </a:r>
            <a:endParaRPr lang="en-GB" sz="800" b="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800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https://www.runnersworld.com/gear/a30109454/reebok-forever-floatride-grow/</a:t>
            </a:r>
            <a:endParaRPr lang="en-GB" sz="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setăText 23">
            <a:extLst>
              <a:ext uri="{FF2B5EF4-FFF2-40B4-BE49-F238E27FC236}">
                <a16:creationId xmlns:a16="http://schemas.microsoft.com/office/drawing/2014/main" id="{203A4B9A-E320-CD5F-A61D-2CE2E77A7A1F}"/>
              </a:ext>
            </a:extLst>
          </p:cNvPr>
          <p:cNvSpPr txBox="1"/>
          <p:nvPr/>
        </p:nvSpPr>
        <p:spPr>
          <a:xfrm>
            <a:off x="6848173" y="2418928"/>
            <a:ext cx="3303533" cy="44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Veja S.A.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Spor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7" name="Casetă text 1">
            <a:extLst>
              <a:ext uri="{FF2B5EF4-FFF2-40B4-BE49-F238E27FC236}">
                <a16:creationId xmlns:a16="http://schemas.microsoft.com/office/drawing/2014/main" id="{63EF386B-1572-98B0-1020-DAC6953D1816}"/>
              </a:ext>
            </a:extLst>
          </p:cNvPr>
          <p:cNvSpPr txBox="1"/>
          <p:nvPr/>
        </p:nvSpPr>
        <p:spPr>
          <a:xfrm>
            <a:off x="6197467" y="6012669"/>
            <a:ext cx="4522573" cy="246221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endParaRPr lang="en-GB" sz="800" b="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800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https://www.veja-store.com/en_eu/dekkan-alveomesh-gravel-ice-dc1803232a.html</a:t>
            </a:r>
            <a:endParaRPr lang="en-GB" sz="800" b="0" i="1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452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ine 52">
            <a:extLst>
              <a:ext uri="{FF2B5EF4-FFF2-40B4-BE49-F238E27FC236}">
                <a16:creationId xmlns:a16="http://schemas.microsoft.com/office/drawing/2014/main" id="{A031F6CB-D432-6803-13E6-A797F6299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428" r="127" b="17195"/>
          <a:stretch/>
        </p:blipFill>
        <p:spPr>
          <a:xfrm>
            <a:off x="0" y="1194157"/>
            <a:ext cx="12192000" cy="566384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6C51C86-7572-7722-F6DA-308473A881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grpSp>
        <p:nvGrpSpPr>
          <p:cNvPr id="2" name="Grupare 2">
            <a:extLst>
              <a:ext uri="{FF2B5EF4-FFF2-40B4-BE49-F238E27FC236}">
                <a16:creationId xmlns:a16="http://schemas.microsoft.com/office/drawing/2014/main" id="{FC33728A-4950-A7BA-2EAE-35E30AD5C3FC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4" name="Imagine 7">
              <a:extLst>
                <a:ext uri="{FF2B5EF4-FFF2-40B4-BE49-F238E27FC236}">
                  <a16:creationId xmlns:a16="http://schemas.microsoft.com/office/drawing/2014/main" id="{D0C48F7C-17E8-C88F-2D5D-553495379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6" name="CasetăText 8">
              <a:extLst>
                <a:ext uri="{FF2B5EF4-FFF2-40B4-BE49-F238E27FC236}">
                  <a16:creationId xmlns:a16="http://schemas.microsoft.com/office/drawing/2014/main" id="{914415C6-62BC-5F2D-2766-259F36196E1E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F6186B-F2AF-C162-5070-BC058BE69C02}"/>
              </a:ext>
            </a:extLst>
          </p:cNvPr>
          <p:cNvSpPr txBox="1"/>
          <p:nvPr/>
        </p:nvSpPr>
        <p:spPr>
          <a:xfrm>
            <a:off x="3268134" y="2844979"/>
            <a:ext cx="5655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dirty="0">
                <a:solidFill>
                  <a:srgbClr val="F1CB2F"/>
                </a:solidFill>
                <a:latin typeface="Josefin Sans Bold" pitchFamily="2" charset="0"/>
              </a:rPr>
              <a:t>Bölüm 2</a:t>
            </a:r>
            <a:endParaRPr lang="x-none" sz="9600" dirty="0">
              <a:solidFill>
                <a:srgbClr val="F1CB2F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85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re 3">
            <a:extLst>
              <a:ext uri="{FF2B5EF4-FFF2-40B4-BE49-F238E27FC236}">
                <a16:creationId xmlns:a16="http://schemas.microsoft.com/office/drawing/2014/main" id="{6542BDA9-25B6-0AB6-C7D9-46679A30FD9C}"/>
              </a:ext>
            </a:extLst>
          </p:cNvPr>
          <p:cNvGrpSpPr/>
          <p:nvPr/>
        </p:nvGrpSpPr>
        <p:grpSpPr>
          <a:xfrm flipH="1">
            <a:off x="3527015" y="126744"/>
            <a:ext cx="8439814" cy="890747"/>
            <a:chOff x="2977130" y="297492"/>
            <a:chExt cx="8439814" cy="890747"/>
          </a:xfrm>
        </p:grpSpPr>
        <p:pic>
          <p:nvPicPr>
            <p:cNvPr id="5" name="Imagine 4">
              <a:extLst>
                <a:ext uri="{FF2B5EF4-FFF2-40B4-BE49-F238E27FC236}">
                  <a16:creationId xmlns:a16="http://schemas.microsoft.com/office/drawing/2014/main" id="{0FDD63B6-E8F4-730A-96F9-CD61913DF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6" name="CasetăText 5">
              <a:extLst>
                <a:ext uri="{FF2B5EF4-FFF2-40B4-BE49-F238E27FC236}">
                  <a16:creationId xmlns:a16="http://schemas.microsoft.com/office/drawing/2014/main" id="{81FAD97A-6FC9-9975-BFA7-9035A5F5717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AutoShape 2" descr="Product design process">
            <a:extLst>
              <a:ext uri="{FF2B5EF4-FFF2-40B4-BE49-F238E27FC236}">
                <a16:creationId xmlns:a16="http://schemas.microsoft.com/office/drawing/2014/main" id="{D6506184-9B0F-68E6-4131-9872F25E2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A9C24E54-A2DC-87AC-C748-7DD38547ED9D}"/>
              </a:ext>
            </a:extLst>
          </p:cNvPr>
          <p:cNvSpPr txBox="1"/>
          <p:nvPr/>
        </p:nvSpPr>
        <p:spPr>
          <a:xfrm>
            <a:off x="3914887" y="3429000"/>
            <a:ext cx="7845328" cy="2410968"/>
          </a:xfrm>
          <a:prstGeom prst="rect">
            <a:avLst/>
          </a:prstGeom>
          <a:noFill/>
          <a:ln w="57150">
            <a:solidFill>
              <a:srgbClr val="F3C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just">
              <a:buNone/>
            </a:pP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Yaygın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3D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baskı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bilinen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katmanlı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nesnelerin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katman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katman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oluşturulmasını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içerir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bu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da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hassas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özelleştirmeye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olanak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tanır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israfını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3D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baskı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tasarımında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potansiyele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sahiptir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38D1D6AB-CDCB-AD8B-0B57-08AA7CEE3B8C}"/>
              </a:ext>
            </a:extLst>
          </p:cNvPr>
          <p:cNvSpPr txBox="1"/>
          <p:nvPr/>
        </p:nvSpPr>
        <p:spPr>
          <a:xfrm>
            <a:off x="3869370" y="1061615"/>
            <a:ext cx="784532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5.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Yenilikçi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Üretim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Teknikleri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D51D2A-D51B-E8E0-EC03-75B9A6F3ACD1}"/>
              </a:ext>
            </a:extLst>
          </p:cNvPr>
          <p:cNvSpPr txBox="1"/>
          <p:nvPr/>
        </p:nvSpPr>
        <p:spPr>
          <a:xfrm>
            <a:off x="4164019" y="1549093"/>
            <a:ext cx="7422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5.1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Katmanlı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(3D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Baskı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)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Dairesel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Tasarımındaki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Potansiyeli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03CCB-812C-FDC2-A529-9525829F577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7" name="Picture 2" descr="yellow red blue and green lego blocks">
            <a:extLst>
              <a:ext uri="{FF2B5EF4-FFF2-40B4-BE49-F238E27FC236}">
                <a16:creationId xmlns:a16="http://schemas.microsoft.com/office/drawing/2014/main" id="{0E1C6705-1271-D369-13A7-D3663FE50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7" r="37126"/>
          <a:stretch/>
        </p:blipFill>
        <p:spPr bwMode="auto">
          <a:xfrm>
            <a:off x="1" y="0"/>
            <a:ext cx="3414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>
            <a:extLst>
              <a:ext uri="{FF2B5EF4-FFF2-40B4-BE49-F238E27FC236}">
                <a16:creationId xmlns:a16="http://schemas.microsoft.com/office/drawing/2014/main" id="{A30DD2CA-4650-399D-5718-C9212C6B6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5" r="35107"/>
          <a:stretch/>
        </p:blipFill>
        <p:spPr bwMode="auto">
          <a:xfrm>
            <a:off x="0" y="0"/>
            <a:ext cx="34144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tă text 1">
            <a:extLst>
              <a:ext uri="{FF2B5EF4-FFF2-40B4-BE49-F238E27FC236}">
                <a16:creationId xmlns:a16="http://schemas.microsoft.com/office/drawing/2014/main" id="{F79D0304-C248-65E9-4BC5-5B9E61D8A2E3}"/>
              </a:ext>
            </a:extLst>
          </p:cNvPr>
          <p:cNvSpPr txBox="1"/>
          <p:nvPr/>
        </p:nvSpPr>
        <p:spPr>
          <a:xfrm>
            <a:off x="3914887" y="6356253"/>
            <a:ext cx="4522573" cy="246221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Source:</a:t>
            </a:r>
          </a:p>
          <a:p>
            <a:r>
              <a:rPr lang="en-GB" sz="800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https://www.adidas.com/us/4dfwd-2-running-shoes/HP7648.html</a:t>
            </a:r>
            <a:endParaRPr lang="en-GB" sz="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7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EEEA5BBD-E1AA-7165-8D1D-FABE079779CC}"/>
              </a:ext>
            </a:extLst>
          </p:cNvPr>
          <p:cNvSpPr txBox="1"/>
          <p:nvPr/>
        </p:nvSpPr>
        <p:spPr>
          <a:xfrm>
            <a:off x="605591" y="1068099"/>
            <a:ext cx="784532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5.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Yenilikçi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Üretim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Teknikleri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CAC3E6-7CFB-0B31-1E0B-2B4149E054AC}"/>
              </a:ext>
            </a:extLst>
          </p:cNvPr>
          <p:cNvSpPr txBox="1"/>
          <p:nvPr/>
        </p:nvSpPr>
        <p:spPr>
          <a:xfrm>
            <a:off x="921876" y="1558162"/>
            <a:ext cx="9492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5.1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Katmanlı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(3D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Baskı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)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Dairesel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Tasarımındaki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Potansiyeli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CFE2AD-F907-553E-DB46-8CFB7D938F7F}"/>
              </a:ext>
            </a:extLst>
          </p:cNvPr>
          <p:cNvCxnSpPr/>
          <p:nvPr/>
        </p:nvCxnSpPr>
        <p:spPr>
          <a:xfrm>
            <a:off x="438912" y="3431597"/>
            <a:ext cx="11277600" cy="0"/>
          </a:xfrm>
          <a:prstGeom prst="line">
            <a:avLst/>
          </a:prstGeom>
          <a:ln w="114300">
            <a:solidFill>
              <a:srgbClr val="2D56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5D836D-FEBA-ED7F-B4C4-21B87B505741}"/>
              </a:ext>
            </a:extLst>
          </p:cNvPr>
          <p:cNvGrpSpPr/>
          <p:nvPr/>
        </p:nvGrpSpPr>
        <p:grpSpPr>
          <a:xfrm>
            <a:off x="746179" y="2674551"/>
            <a:ext cx="10675149" cy="1508897"/>
            <a:chOff x="746179" y="3278628"/>
            <a:chExt cx="10675149" cy="150889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731690E-1EAC-2AB5-0370-11B0990E13A3}"/>
                </a:ext>
              </a:extLst>
            </p:cNvPr>
            <p:cNvSpPr/>
            <p:nvPr/>
          </p:nvSpPr>
          <p:spPr>
            <a:xfrm>
              <a:off x="9883733" y="32827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53CE47B-C64D-B53B-5BC6-D85AA6243606}"/>
                </a:ext>
              </a:extLst>
            </p:cNvPr>
            <p:cNvSpPr/>
            <p:nvPr/>
          </p:nvSpPr>
          <p:spPr>
            <a:xfrm>
              <a:off x="7611832" y="32827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8821D28-FBD2-B7E8-884D-EB788C062270}"/>
                </a:ext>
              </a:extLst>
            </p:cNvPr>
            <p:cNvSpPr/>
            <p:nvPr/>
          </p:nvSpPr>
          <p:spPr>
            <a:xfrm>
              <a:off x="5339931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B0D73FC-8478-AB3F-5D63-19BB8DD32211}"/>
                </a:ext>
              </a:extLst>
            </p:cNvPr>
            <p:cNvSpPr/>
            <p:nvPr/>
          </p:nvSpPr>
          <p:spPr>
            <a:xfrm>
              <a:off x="3087093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6902ABB-30D3-3E54-6CA8-D300CDC78065}"/>
                </a:ext>
              </a:extLst>
            </p:cNvPr>
            <p:cNvSpPr/>
            <p:nvPr/>
          </p:nvSpPr>
          <p:spPr>
            <a:xfrm>
              <a:off x="784280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33" name="TextBox 2">
              <a:extLst>
                <a:ext uri="{FF2B5EF4-FFF2-40B4-BE49-F238E27FC236}">
                  <a16:creationId xmlns:a16="http://schemas.microsoft.com/office/drawing/2014/main" id="{7349EB61-E91A-7A28-670B-2122BFDA3EF7}"/>
                </a:ext>
              </a:extLst>
            </p:cNvPr>
            <p:cNvSpPr txBox="1"/>
            <p:nvPr/>
          </p:nvSpPr>
          <p:spPr>
            <a:xfrm>
              <a:off x="746179" y="3830971"/>
              <a:ext cx="1581949" cy="400110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Özelleştirme</a:t>
              </a:r>
              <a:endParaRPr lang="en-GB" sz="1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36" name="TextBox 2">
              <a:extLst>
                <a:ext uri="{FF2B5EF4-FFF2-40B4-BE49-F238E27FC236}">
                  <a16:creationId xmlns:a16="http://schemas.microsoft.com/office/drawing/2014/main" id="{4EAC4853-6631-18AB-E6E4-55AA447C350C}"/>
                </a:ext>
              </a:extLst>
            </p:cNvPr>
            <p:cNvSpPr txBox="1"/>
            <p:nvPr/>
          </p:nvSpPr>
          <p:spPr>
            <a:xfrm>
              <a:off x="3057579" y="3706738"/>
              <a:ext cx="1581949" cy="648575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Malzeme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Verimlilik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37" name="TextBox 2">
              <a:extLst>
                <a:ext uri="{FF2B5EF4-FFF2-40B4-BE49-F238E27FC236}">
                  <a16:creationId xmlns:a16="http://schemas.microsoft.com/office/drawing/2014/main" id="{99E188AD-7ACB-36F9-3DCD-51933225C13E}"/>
                </a:ext>
              </a:extLst>
            </p:cNvPr>
            <p:cNvSpPr txBox="1"/>
            <p:nvPr/>
          </p:nvSpPr>
          <p:spPr>
            <a:xfrm>
              <a:off x="5286737" y="3630370"/>
              <a:ext cx="1581949" cy="400110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Geri </a:t>
              </a: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dönüştürülebilirlik</a:t>
              </a:r>
              <a:endParaRPr lang="en-GB" sz="1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38" name="TextBox 2">
              <a:extLst>
                <a:ext uri="{FF2B5EF4-FFF2-40B4-BE49-F238E27FC236}">
                  <a16:creationId xmlns:a16="http://schemas.microsoft.com/office/drawing/2014/main" id="{9D3227AB-72C6-2DDA-BF5C-FECFEF3D0BEE}"/>
                </a:ext>
              </a:extLst>
            </p:cNvPr>
            <p:cNvSpPr txBox="1"/>
            <p:nvPr/>
          </p:nvSpPr>
          <p:spPr>
            <a:xfrm>
              <a:off x="7578779" y="3706738"/>
              <a:ext cx="1581949" cy="648575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Tasarım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Tekrarlama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39" name="TextBox 2">
              <a:extLst>
                <a:ext uri="{FF2B5EF4-FFF2-40B4-BE49-F238E27FC236}">
                  <a16:creationId xmlns:a16="http://schemas.microsoft.com/office/drawing/2014/main" id="{0997374C-C78F-09E5-BB9F-19252A0F9A39}"/>
                </a:ext>
              </a:extLst>
            </p:cNvPr>
            <p:cNvSpPr txBox="1"/>
            <p:nvPr/>
          </p:nvSpPr>
          <p:spPr>
            <a:xfrm>
              <a:off x="9839379" y="3706738"/>
              <a:ext cx="1581949" cy="648575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Yerelleştirilmiş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Üretim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40" name="TextBox 2">
            <a:extLst>
              <a:ext uri="{FF2B5EF4-FFF2-40B4-BE49-F238E27FC236}">
                <a16:creationId xmlns:a16="http://schemas.microsoft.com/office/drawing/2014/main" id="{34B56D66-86A5-7265-BA42-E6697D589AE1}"/>
              </a:ext>
            </a:extLst>
          </p:cNvPr>
          <p:cNvSpPr txBox="1"/>
          <p:nvPr/>
        </p:nvSpPr>
        <p:spPr>
          <a:xfrm>
            <a:off x="746179" y="4380603"/>
            <a:ext cx="1581949" cy="195244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talep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üzerine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+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özelleştirme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=</a:t>
            </a:r>
            <a:endParaRPr lang="tr-TR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daha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az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fazla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envanter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/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seri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üretime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gerek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yok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43A176ED-F04B-9B66-3143-11E06705C6A3}"/>
              </a:ext>
            </a:extLst>
          </p:cNvPr>
          <p:cNvSpPr txBox="1"/>
          <p:nvPr/>
        </p:nvSpPr>
        <p:spPr>
          <a:xfrm>
            <a:off x="3044879" y="4380603"/>
            <a:ext cx="1581949" cy="195244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sadece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gerekli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miktar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=</a:t>
            </a:r>
            <a:endParaRPr lang="tr-TR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asgari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atık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</p:txBody>
      </p:sp>
      <p:sp>
        <p:nvSpPr>
          <p:cNvPr id="42" name="TextBox 2">
            <a:extLst>
              <a:ext uri="{FF2B5EF4-FFF2-40B4-BE49-F238E27FC236}">
                <a16:creationId xmlns:a16="http://schemas.microsoft.com/office/drawing/2014/main" id="{18959F0A-0537-4AD8-9E37-DA864B6C7076}"/>
              </a:ext>
            </a:extLst>
          </p:cNvPr>
          <p:cNvSpPr txBox="1"/>
          <p:nvPr/>
        </p:nvSpPr>
        <p:spPr>
          <a:xfrm>
            <a:off x="5305479" y="4380603"/>
            <a:ext cx="1581949" cy="195244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dönüştürülebilir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=</a:t>
            </a:r>
            <a:endParaRPr lang="tr-TR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kapalı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devre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sistemi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</p:txBody>
      </p:sp>
      <p:sp>
        <p:nvSpPr>
          <p:cNvPr id="43" name="TextBox 2">
            <a:extLst>
              <a:ext uri="{FF2B5EF4-FFF2-40B4-BE49-F238E27FC236}">
                <a16:creationId xmlns:a16="http://schemas.microsoft.com/office/drawing/2014/main" id="{59F241C0-474C-3CFA-8EF4-FA585D78BEAD}"/>
              </a:ext>
            </a:extLst>
          </p:cNvPr>
          <p:cNvSpPr txBox="1"/>
          <p:nvPr/>
        </p:nvSpPr>
        <p:spPr>
          <a:xfrm>
            <a:off x="7578779" y="4380603"/>
            <a:ext cx="1581949" cy="230067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dijital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değişiklikleri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=</a:t>
            </a:r>
            <a:endParaRPr lang="tr-TR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daha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hızlı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prototipleme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/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fiziksel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örneklere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gerek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yok</a:t>
            </a:r>
            <a:endParaRPr lang="tr-TR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Zaman ve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kaynak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tasarrufu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</p:txBody>
      </p:sp>
      <p:sp>
        <p:nvSpPr>
          <p:cNvPr id="45" name="TextBox 2">
            <a:extLst>
              <a:ext uri="{FF2B5EF4-FFF2-40B4-BE49-F238E27FC236}">
                <a16:creationId xmlns:a16="http://schemas.microsoft.com/office/drawing/2014/main" id="{78E78CBD-49D1-3443-2EC2-45D739A5C31D}"/>
              </a:ext>
            </a:extLst>
          </p:cNvPr>
          <p:cNvSpPr txBox="1"/>
          <p:nvPr/>
        </p:nvSpPr>
        <p:spPr>
          <a:xfrm>
            <a:off x="9853360" y="4380603"/>
            <a:ext cx="1581949" cy="195244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merkezi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olmayan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/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yerelleştirilmiş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Üretim</a:t>
            </a:r>
            <a:endParaRPr lang="tr-TR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=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düşük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karbon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emisyonları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17678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F962723-79B8-CEAE-5072-EF9E8B615F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4915" r="173" b="131"/>
          <a:stretch/>
        </p:blipFill>
        <p:spPr>
          <a:xfrm>
            <a:off x="8098442" y="2724282"/>
            <a:ext cx="3570082" cy="2844800"/>
          </a:xfrm>
          <a:prstGeom prst="rect">
            <a:avLst/>
          </a:prstGeom>
        </p:spPr>
      </p:pic>
      <p:pic>
        <p:nvPicPr>
          <p:cNvPr id="26628" name="Picture 4" descr="purple and white led light">
            <a:extLst>
              <a:ext uri="{FF2B5EF4-FFF2-40B4-BE49-F238E27FC236}">
                <a16:creationId xmlns:a16="http://schemas.microsoft.com/office/drawing/2014/main" id="{4A6DB377-012B-3E76-17B4-29697822A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6" t="23908" r="15536" b="2504"/>
          <a:stretch/>
        </p:blipFill>
        <p:spPr bwMode="auto">
          <a:xfrm>
            <a:off x="4306960" y="2724282"/>
            <a:ext cx="3576964" cy="284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EEEA5BBD-E1AA-7165-8D1D-FABE079779CC}"/>
              </a:ext>
            </a:extLst>
          </p:cNvPr>
          <p:cNvSpPr txBox="1"/>
          <p:nvPr/>
        </p:nvSpPr>
        <p:spPr>
          <a:xfrm>
            <a:off x="605591" y="1068099"/>
            <a:ext cx="784532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5.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Yenilikçi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Üretim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Teknikleri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CAC3E6-7CFB-0B31-1E0B-2B4149E054AC}"/>
              </a:ext>
            </a:extLst>
          </p:cNvPr>
          <p:cNvSpPr txBox="1"/>
          <p:nvPr/>
        </p:nvSpPr>
        <p:spPr>
          <a:xfrm>
            <a:off x="921876" y="1558162"/>
            <a:ext cx="1026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5.2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Diğer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Ortaya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Çıkan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Teknikleri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Dairesel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Tasarımındaki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Rolleri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6626" name="Picture 2" descr="blue and white striped textile">
            <a:extLst>
              <a:ext uri="{FF2B5EF4-FFF2-40B4-BE49-F238E27FC236}">
                <a16:creationId xmlns:a16="http://schemas.microsoft.com/office/drawing/2014/main" id="{7BECA930-8CDC-0529-DF53-D7C7D8F19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37"/>
          <a:stretch/>
        </p:blipFill>
        <p:spPr bwMode="auto">
          <a:xfrm>
            <a:off x="522359" y="2728220"/>
            <a:ext cx="3576964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2EA67FAC-ACAE-6BA7-5FF3-85CB87F522ED}"/>
              </a:ext>
            </a:extLst>
          </p:cNvPr>
          <p:cNvSpPr txBox="1"/>
          <p:nvPr/>
        </p:nvSpPr>
        <p:spPr>
          <a:xfrm>
            <a:off x="921876" y="3690822"/>
            <a:ext cx="2777931" cy="89025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endParaRPr lang="en-GB" sz="26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Örgü</a:t>
            </a:r>
            <a:endParaRPr lang="en-GB" sz="2600" dirty="0">
              <a:solidFill>
                <a:schemeClr val="tx1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D53A16B5-AE0F-8EFB-14E0-12E8995D376B}"/>
              </a:ext>
            </a:extLst>
          </p:cNvPr>
          <p:cNvSpPr txBox="1"/>
          <p:nvPr/>
        </p:nvSpPr>
        <p:spPr>
          <a:xfrm>
            <a:off x="4706476" y="3690822"/>
            <a:ext cx="2777931" cy="91565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Doğrudan</a:t>
            </a:r>
            <a:r>
              <a:rPr lang="en-GB" sz="2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Dijital</a:t>
            </a:r>
            <a:r>
              <a:rPr lang="en-GB" sz="2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</a:t>
            </a:r>
            <a:endParaRPr lang="en-GB" sz="26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7C196360-1B80-4BE2-1AFD-E8E424A6F3D6}"/>
              </a:ext>
            </a:extLst>
          </p:cNvPr>
          <p:cNvSpPr txBox="1"/>
          <p:nvPr/>
        </p:nvSpPr>
        <p:spPr>
          <a:xfrm>
            <a:off x="8491075" y="3690822"/>
            <a:ext cx="2777931" cy="91565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Biyolojik</a:t>
            </a:r>
            <a:r>
              <a:rPr lang="en-GB" sz="2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2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parçalanabilir</a:t>
            </a:r>
            <a:endParaRPr lang="en-GB" sz="26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endParaRPr lang="en-GB" sz="26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16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Free Closeup Photo of Person's Feet in the air Stock Photo">
            <a:extLst>
              <a:ext uri="{FF2B5EF4-FFF2-40B4-BE49-F238E27FC236}">
                <a16:creationId xmlns:a16="http://schemas.microsoft.com/office/drawing/2014/main" id="{74374770-F01C-8D60-DF3C-A69D8A443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4" t="54873" r="10073"/>
          <a:stretch/>
        </p:blipFill>
        <p:spPr bwMode="auto">
          <a:xfrm>
            <a:off x="6150829" y="2724282"/>
            <a:ext cx="3576964" cy="284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Free Conical Shapes Objects with Different Texture Stock Photo">
            <a:extLst>
              <a:ext uri="{FF2B5EF4-FFF2-40B4-BE49-F238E27FC236}">
                <a16:creationId xmlns:a16="http://schemas.microsoft.com/office/drawing/2014/main" id="{3E6646C1-A9FC-6111-0BEE-F42258FEA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6" t="50000" b="285"/>
          <a:stretch/>
        </p:blipFill>
        <p:spPr bwMode="auto">
          <a:xfrm>
            <a:off x="2366228" y="2724282"/>
            <a:ext cx="3576964" cy="284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EEEA5BBD-E1AA-7165-8D1D-FABE079779CC}"/>
              </a:ext>
            </a:extLst>
          </p:cNvPr>
          <p:cNvSpPr txBox="1"/>
          <p:nvPr/>
        </p:nvSpPr>
        <p:spPr>
          <a:xfrm>
            <a:off x="605591" y="1068099"/>
            <a:ext cx="784532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5.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Yenilikçi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Üretim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Teknikleri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CAC3E6-7CFB-0B31-1E0B-2B4149E054AC}"/>
              </a:ext>
            </a:extLst>
          </p:cNvPr>
          <p:cNvSpPr txBox="1"/>
          <p:nvPr/>
        </p:nvSpPr>
        <p:spPr>
          <a:xfrm>
            <a:off x="921876" y="1558162"/>
            <a:ext cx="1026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5.2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Diğer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Ortaya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Çıkan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Teknikleri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Dairesel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Tasarımındaki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Rolleri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2EA67FAC-ACAE-6BA7-5FF3-85CB87F522ED}"/>
              </a:ext>
            </a:extLst>
          </p:cNvPr>
          <p:cNvSpPr txBox="1"/>
          <p:nvPr/>
        </p:nvSpPr>
        <p:spPr>
          <a:xfrm>
            <a:off x="2765745" y="3690822"/>
            <a:ext cx="2777931" cy="91565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2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Enjeksiyon</a:t>
            </a:r>
            <a:r>
              <a:rPr lang="en-GB" sz="2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Kalıplama</a:t>
            </a:r>
            <a:endParaRPr lang="en-GB" sz="26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D53A16B5-AE0F-8EFB-14E0-12E8995D376B}"/>
              </a:ext>
            </a:extLst>
          </p:cNvPr>
          <p:cNvSpPr txBox="1"/>
          <p:nvPr/>
        </p:nvSpPr>
        <p:spPr>
          <a:xfrm>
            <a:off x="6550345" y="3690822"/>
            <a:ext cx="2777931" cy="91565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Dijital</a:t>
            </a:r>
            <a:r>
              <a:rPr lang="en-GB" sz="2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</a:t>
            </a:r>
            <a:r>
              <a:rPr lang="en-GB" sz="2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Taraması</a:t>
            </a:r>
            <a:endParaRPr lang="en-GB" sz="2600" dirty="0">
              <a:solidFill>
                <a:srgbClr val="F1CB2F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638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6" name="CasetăText 23">
            <a:extLst>
              <a:ext uri="{FF2B5EF4-FFF2-40B4-BE49-F238E27FC236}">
                <a16:creationId xmlns:a16="http://schemas.microsoft.com/office/drawing/2014/main" id="{9A87E2F3-1F02-2A1E-7303-A37730206325}"/>
              </a:ext>
            </a:extLst>
          </p:cNvPr>
          <p:cNvSpPr txBox="1"/>
          <p:nvPr/>
        </p:nvSpPr>
        <p:spPr>
          <a:xfrm>
            <a:off x="933794" y="2443614"/>
            <a:ext cx="9872248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Ayakkabılarda</a:t>
            </a:r>
            <a:r>
              <a:rPr lang="en-GB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ömrünün</a:t>
            </a:r>
            <a:r>
              <a:rPr lang="en-GB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sonuna</a:t>
            </a:r>
            <a:r>
              <a:rPr lang="en-GB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gelindiğinde</a:t>
            </a:r>
            <a:r>
              <a:rPr lang="en-GB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ayakkabıların</a:t>
            </a:r>
            <a:r>
              <a:rPr lang="en-GB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kullanımına</a:t>
            </a:r>
            <a:r>
              <a:rPr lang="en-GB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yönelik</a:t>
            </a:r>
            <a:r>
              <a:rPr lang="en-GB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çeşitli</a:t>
            </a:r>
            <a:r>
              <a:rPr lang="en-GB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yaklaşımlar</a:t>
            </a:r>
            <a:r>
              <a:rPr lang="en-GB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ömrünün</a:t>
            </a:r>
            <a:r>
              <a:rPr lang="en-GB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sonuna</a:t>
            </a:r>
            <a:r>
              <a:rPr lang="en-GB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gelindiğinde</a:t>
            </a:r>
            <a:r>
              <a:rPr lang="en-GB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ayakkabıların</a:t>
            </a:r>
            <a:r>
              <a:rPr lang="en-GB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kullanımına</a:t>
            </a:r>
            <a:r>
              <a:rPr lang="en-GB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yönelik</a:t>
            </a:r>
            <a:r>
              <a:rPr lang="en-GB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çeşitli</a:t>
            </a:r>
            <a:r>
              <a:rPr lang="en-GB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yaklaşımları</a:t>
            </a:r>
            <a:r>
              <a:rPr lang="en-GB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kapsar</a:t>
            </a:r>
            <a:r>
              <a:rPr lang="en-GB" sz="2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CasetăText 23">
            <a:extLst>
              <a:ext uri="{FF2B5EF4-FFF2-40B4-BE49-F238E27FC236}">
                <a16:creationId xmlns:a16="http://schemas.microsoft.com/office/drawing/2014/main" id="{5A54F448-10FB-0ABA-EB55-D0F2F244FD71}"/>
              </a:ext>
            </a:extLst>
          </p:cNvPr>
          <p:cNvSpPr txBox="1"/>
          <p:nvPr/>
        </p:nvSpPr>
        <p:spPr>
          <a:xfrm>
            <a:off x="811129" y="5177104"/>
            <a:ext cx="10853045" cy="446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Dönüşüm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Yenileme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Onarım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Geri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Dönüşüm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Bağışlar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İkinci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El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Satışlar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908C1634-C480-5242-56D3-D4A2DD0171B4}"/>
              </a:ext>
            </a:extLst>
          </p:cNvPr>
          <p:cNvSpPr txBox="1"/>
          <p:nvPr/>
        </p:nvSpPr>
        <p:spPr>
          <a:xfrm>
            <a:off x="566429" y="1062213"/>
            <a:ext cx="1085304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6.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Ürün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Ömrünün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Sonu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Stratejileri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Uzatılmış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Ürün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Ömrü</a:t>
            </a:r>
            <a:endParaRPr lang="x-none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A5730D-D3C2-4836-304C-DC06A0B65873}"/>
              </a:ext>
            </a:extLst>
          </p:cNvPr>
          <p:cNvSpPr txBox="1"/>
          <p:nvPr/>
        </p:nvSpPr>
        <p:spPr>
          <a:xfrm>
            <a:off x="933794" y="1980682"/>
            <a:ext cx="7956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6.1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Ayakkabı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Ürünleri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İçin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Kullanım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Ömrü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Sonu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Stratejilerinin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Tartışılması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CasetăText 23">
            <a:extLst>
              <a:ext uri="{FF2B5EF4-FFF2-40B4-BE49-F238E27FC236}">
                <a16:creationId xmlns:a16="http://schemas.microsoft.com/office/drawing/2014/main" id="{7704F6F8-69E4-2029-ADEB-65E1F2C60F47}"/>
              </a:ext>
            </a:extLst>
          </p:cNvPr>
          <p:cNvSpPr txBox="1"/>
          <p:nvPr/>
        </p:nvSpPr>
        <p:spPr>
          <a:xfrm>
            <a:off x="933794" y="4420332"/>
            <a:ext cx="9872248" cy="41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doğrusal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modelleri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atılan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ayakkabılar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çöplükleri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dolduruyor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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çevresel</a:t>
            </a:r>
            <a:r>
              <a:rPr lang="en-GB" sz="20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20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zarar</a:t>
            </a:r>
            <a:endParaRPr lang="en-GB" sz="2000" dirty="0">
              <a:solidFill>
                <a:srgbClr val="F1CB2F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230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">
            <a:extLst>
              <a:ext uri="{FF2B5EF4-FFF2-40B4-BE49-F238E27FC236}">
                <a16:creationId xmlns:a16="http://schemas.microsoft.com/office/drawing/2014/main" id="{A9C24E54-A2DC-87AC-C748-7DD38547ED9D}"/>
              </a:ext>
            </a:extLst>
          </p:cNvPr>
          <p:cNvSpPr txBox="1"/>
          <p:nvPr/>
        </p:nvSpPr>
        <p:spPr>
          <a:xfrm>
            <a:off x="6293973" y="3259955"/>
            <a:ext cx="2400536" cy="3007433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bileşenleri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hatta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tamamen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yeni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serileri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oluşturmak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dönüştürülmüş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tekstil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kauçuğun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kullanılması</a:t>
            </a: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br>
              <a:rPr lang="tr-TR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</a:b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bakir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kaynaklara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olan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talebin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azaltılması</a:t>
            </a:r>
            <a:endParaRPr lang="en-GB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sürdürülebilir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uygulamaların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teşviki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D7213446-E8AD-00F4-0490-677A32F3EB51}"/>
              </a:ext>
            </a:extLst>
          </p:cNvPr>
          <p:cNvSpPr txBox="1"/>
          <p:nvPr/>
        </p:nvSpPr>
        <p:spPr>
          <a:xfrm>
            <a:off x="3349920" y="3259956"/>
            <a:ext cx="2547468" cy="264754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yıpranmış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ayakkabıların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sökülmesi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bileşenlerinin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temizlenmesi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"yeni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gibi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"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ürünlere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dönüştürülmesi</a:t>
            </a:r>
            <a:endParaRPr lang="tr-TR" sz="1400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tasarrufu</a:t>
            </a:r>
            <a:endParaRPr lang="en-GB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azaltma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73332DA7-EFCC-152F-2A18-7FD1C9510FCC}"/>
              </a:ext>
            </a:extLst>
          </p:cNvPr>
          <p:cNvSpPr txBox="1"/>
          <p:nvPr/>
        </p:nvSpPr>
        <p:spPr>
          <a:xfrm>
            <a:off x="9151979" y="3259956"/>
            <a:ext cx="2400536" cy="264754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markaları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ile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dönüşüm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yeniden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değerlendirme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şirketleri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arasındaki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birliği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modellerini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ediyor</a:t>
            </a:r>
            <a:endParaRPr lang="tr-TR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kapalı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devre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sistemler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F5249466-D3ED-A7DB-5974-A6DDDB7C67F9}"/>
              </a:ext>
            </a:extLst>
          </p:cNvPr>
          <p:cNvSpPr txBox="1"/>
          <p:nvPr/>
        </p:nvSpPr>
        <p:spPr>
          <a:xfrm>
            <a:off x="512517" y="3259956"/>
            <a:ext cx="2386404" cy="264753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yeniden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programları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ayakkabıların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toplanmasını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temizlenmesini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ihtiyaç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sahiplerine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yeniden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dağıtılmasını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sağlar</a:t>
            </a:r>
            <a:endParaRPr lang="tr-TR" sz="1400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kapalı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devre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sistemleri</a:t>
            </a:r>
            <a:endParaRPr lang="en-GB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sosyal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+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çevresel</a:t>
            </a:r>
            <a:r>
              <a:rPr lang="en-GB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faydalar</a:t>
            </a:r>
            <a:endParaRPr lang="en-GB" sz="1400" b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</p:txBody>
      </p:sp>
      <p:sp>
        <p:nvSpPr>
          <p:cNvPr id="17" name="CasetăText 22">
            <a:extLst>
              <a:ext uri="{FF2B5EF4-FFF2-40B4-BE49-F238E27FC236}">
                <a16:creationId xmlns:a16="http://schemas.microsoft.com/office/drawing/2014/main" id="{C4561AF3-4558-8B9C-7413-4C3F390CF173}"/>
              </a:ext>
            </a:extLst>
          </p:cNvPr>
          <p:cNvSpPr txBox="1"/>
          <p:nvPr/>
        </p:nvSpPr>
        <p:spPr>
          <a:xfrm>
            <a:off x="411546" y="2500837"/>
            <a:ext cx="258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Tekrar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1" name="CasetăText 22">
            <a:extLst>
              <a:ext uri="{FF2B5EF4-FFF2-40B4-BE49-F238E27FC236}">
                <a16:creationId xmlns:a16="http://schemas.microsoft.com/office/drawing/2014/main" id="{670EA51A-0950-2669-93A3-113164BF1F9B}"/>
              </a:ext>
            </a:extLst>
          </p:cNvPr>
          <p:cNvSpPr txBox="1"/>
          <p:nvPr/>
        </p:nvSpPr>
        <p:spPr>
          <a:xfrm>
            <a:off x="3478829" y="2500837"/>
            <a:ext cx="230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Yeniden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üretim</a:t>
            </a:r>
            <a:endParaRPr lang="el-GR" sz="1800" b="1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2" name="CasetăText 22">
            <a:extLst>
              <a:ext uri="{FF2B5EF4-FFF2-40B4-BE49-F238E27FC236}">
                <a16:creationId xmlns:a16="http://schemas.microsoft.com/office/drawing/2014/main" id="{0550483D-4853-8E67-BF82-0D993BBF8A06}"/>
              </a:ext>
            </a:extLst>
          </p:cNvPr>
          <p:cNvSpPr txBox="1"/>
          <p:nvPr/>
        </p:nvSpPr>
        <p:spPr>
          <a:xfrm>
            <a:off x="6283279" y="2500837"/>
            <a:ext cx="2411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Dönüştürülmüş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Malzemeler</a:t>
            </a:r>
            <a:endParaRPr lang="el-GR" sz="1800" b="1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3" name="CasetăText 22">
            <a:extLst>
              <a:ext uri="{FF2B5EF4-FFF2-40B4-BE49-F238E27FC236}">
                <a16:creationId xmlns:a16="http://schemas.microsoft.com/office/drawing/2014/main" id="{0189771E-6BFC-D677-82E1-BC8F11911E4E}"/>
              </a:ext>
            </a:extLst>
          </p:cNvPr>
          <p:cNvSpPr txBox="1"/>
          <p:nvPr/>
        </p:nvSpPr>
        <p:spPr>
          <a:xfrm>
            <a:off x="9032005" y="2362337"/>
            <a:ext cx="259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Ekonomi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Ortaklıklar</a:t>
            </a:r>
            <a:endParaRPr lang="el-GR" sz="1800" b="1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0FF784-F0BD-E0D7-8E66-79BEEC46A076}"/>
              </a:ext>
            </a:extLst>
          </p:cNvPr>
          <p:cNvCxnSpPr>
            <a:cxnSpLocks/>
          </p:cNvCxnSpPr>
          <p:nvPr/>
        </p:nvCxnSpPr>
        <p:spPr>
          <a:xfrm>
            <a:off x="369446" y="3059723"/>
            <a:ext cx="11453109" cy="0"/>
          </a:xfrm>
          <a:prstGeom prst="line">
            <a:avLst/>
          </a:prstGeom>
          <a:ln w="381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6ED073-E3F0-2CED-DCEE-B21326E93CB5}"/>
              </a:ext>
            </a:extLst>
          </p:cNvPr>
          <p:cNvCxnSpPr/>
          <p:nvPr/>
        </p:nvCxnSpPr>
        <p:spPr>
          <a:xfrm>
            <a:off x="3174905" y="2382252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E52F53-98F7-BB7D-6A7A-39A88FAF1C1A}"/>
              </a:ext>
            </a:extLst>
          </p:cNvPr>
          <p:cNvCxnSpPr/>
          <p:nvPr/>
        </p:nvCxnSpPr>
        <p:spPr>
          <a:xfrm>
            <a:off x="6098578" y="2382252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F49FF61-9DF6-7190-BE52-1CFBBF830B87}"/>
              </a:ext>
            </a:extLst>
          </p:cNvPr>
          <p:cNvCxnSpPr/>
          <p:nvPr/>
        </p:nvCxnSpPr>
        <p:spPr>
          <a:xfrm>
            <a:off x="8889904" y="2382252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6">
            <a:extLst>
              <a:ext uri="{FF2B5EF4-FFF2-40B4-BE49-F238E27FC236}">
                <a16:creationId xmlns:a16="http://schemas.microsoft.com/office/drawing/2014/main" id="{21E184C1-D005-D64C-D1BB-3963A076FAD0}"/>
              </a:ext>
            </a:extLst>
          </p:cNvPr>
          <p:cNvSpPr txBox="1"/>
          <p:nvPr/>
        </p:nvSpPr>
        <p:spPr>
          <a:xfrm>
            <a:off x="566429" y="1062213"/>
            <a:ext cx="1085304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6.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Ürün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Ömrünün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Sonu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Stratejileri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Uzatılmış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Ürün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Ömrü</a:t>
            </a:r>
            <a:endParaRPr lang="x-none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DC9384-15EA-F466-D0CD-5FE8F3BF33A2}"/>
              </a:ext>
            </a:extLst>
          </p:cNvPr>
          <p:cNvSpPr txBox="1"/>
          <p:nvPr/>
        </p:nvSpPr>
        <p:spPr>
          <a:xfrm>
            <a:off x="869003" y="1901158"/>
            <a:ext cx="10273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6.2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Ürün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Yeniden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Kullanımı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,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Yeniden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Geri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Dönüşümü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için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Fırsatları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Araştırmak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684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1215DA-327C-6ADC-3714-D9DED3D45E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34"/>
          <a:stretch/>
        </p:blipFill>
        <p:spPr>
          <a:xfrm>
            <a:off x="0" y="2565137"/>
            <a:ext cx="4213888" cy="3897753"/>
          </a:xfrm>
          <a:prstGeom prst="rect">
            <a:avLst/>
          </a:prstGeom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14" name="CasetăText 23">
            <a:extLst>
              <a:ext uri="{FF2B5EF4-FFF2-40B4-BE49-F238E27FC236}">
                <a16:creationId xmlns:a16="http://schemas.microsoft.com/office/drawing/2014/main" id="{A0D8F590-1F1A-EBC7-0988-61F6BD5EFBAE}"/>
              </a:ext>
            </a:extLst>
          </p:cNvPr>
          <p:cNvSpPr txBox="1"/>
          <p:nvPr/>
        </p:nvSpPr>
        <p:spPr>
          <a:xfrm>
            <a:off x="324487" y="2403922"/>
            <a:ext cx="3564913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Patagonia'nın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Aşınmış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Giysileri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CasetăText 23">
            <a:extLst>
              <a:ext uri="{FF2B5EF4-FFF2-40B4-BE49-F238E27FC236}">
                <a16:creationId xmlns:a16="http://schemas.microsoft.com/office/drawing/2014/main" id="{6A3E36B8-414E-3896-A22C-FF5AD256625F}"/>
              </a:ext>
            </a:extLst>
          </p:cNvPr>
          <p:cNvSpPr txBox="1"/>
          <p:nvPr/>
        </p:nvSpPr>
        <p:spPr>
          <a:xfrm>
            <a:off x="5607507" y="5076651"/>
            <a:ext cx="6387922" cy="109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Müşterileri</a:t>
            </a:r>
            <a:r>
              <a:rPr lang="en-GB" sz="20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kullanılmış</a:t>
            </a:r>
            <a:r>
              <a:rPr lang="en-GB" sz="20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Patagonia </a:t>
            </a:r>
            <a:r>
              <a:rPr lang="en-GB" sz="2000" dirty="0" err="1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ürünlerini</a:t>
            </a:r>
            <a:r>
              <a:rPr lang="en-GB" sz="20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mağaza</a:t>
            </a:r>
            <a:r>
              <a:rPr lang="en-GB" sz="20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kredisiyle</a:t>
            </a:r>
            <a:r>
              <a:rPr lang="en-GB" sz="20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takas </a:t>
            </a:r>
            <a:r>
              <a:rPr lang="en-GB" sz="2000" dirty="0" err="1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etmeye</a:t>
            </a:r>
            <a:r>
              <a:rPr lang="en-GB" sz="20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20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ikinci</a:t>
            </a:r>
            <a:r>
              <a:rPr lang="en-GB" sz="20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el</a:t>
            </a:r>
            <a:r>
              <a:rPr lang="en-GB" sz="20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ürünler</a:t>
            </a:r>
            <a:r>
              <a:rPr lang="en-GB" sz="20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alıp</a:t>
            </a:r>
            <a:r>
              <a:rPr lang="en-GB" sz="20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satmaya</a:t>
            </a:r>
            <a:r>
              <a:rPr lang="en-GB" sz="20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2000" dirty="0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ea typeface="Yu Mincho" panose="02020400000000000000" pitchFamily="18" charset="-128"/>
                <a:cs typeface="Times New Roman" panose="02020603050405020304" pitchFamily="18" charset="0"/>
              </a:rPr>
              <a:t>eder</a:t>
            </a:r>
            <a:endParaRPr lang="en-GB" sz="2000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0F1D3599-747A-79AD-19AB-0ECED3B28F23}"/>
              </a:ext>
            </a:extLst>
          </p:cNvPr>
          <p:cNvSpPr txBox="1"/>
          <p:nvPr/>
        </p:nvSpPr>
        <p:spPr>
          <a:xfrm>
            <a:off x="566429" y="1062213"/>
            <a:ext cx="1085304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6.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Ürün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Ömrünün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Sonu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Stratejileri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Uzatılmış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Ürün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Ömrü</a:t>
            </a:r>
            <a:endParaRPr lang="x-none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FF7882-B191-BE57-D10E-A3001880E82C}"/>
              </a:ext>
            </a:extLst>
          </p:cNvPr>
          <p:cNvSpPr txBox="1"/>
          <p:nvPr/>
        </p:nvSpPr>
        <p:spPr>
          <a:xfrm>
            <a:off x="959218" y="1974509"/>
            <a:ext cx="10273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6.2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Ürün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Yeniden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Kullanımı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,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Yeniden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Geri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Dönüşümü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için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Fırsatları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Araştırmak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C7F94F-82EE-72CA-5887-FCDEC13CBF74}"/>
              </a:ext>
            </a:extLst>
          </p:cNvPr>
          <p:cNvSpPr txBox="1"/>
          <p:nvPr/>
        </p:nvSpPr>
        <p:spPr>
          <a:xfrm>
            <a:off x="5548427" y="2817881"/>
            <a:ext cx="31396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FC5D37"/>
                </a:solidFill>
                <a:latin typeface="Avenir Heavy" panose="02000503020000020003" pitchFamily="2" charset="0"/>
                <a:ea typeface="Roboto" pitchFamily="2" charset="0"/>
                <a:cs typeface="Gautami" panose="020B0502040204020203" pitchFamily="34" charset="0"/>
              </a:rPr>
              <a:t>EĞER BOZULMUŞSA</a:t>
            </a:r>
            <a:br>
              <a:rPr lang="tr-TR" sz="2800" b="1" dirty="0">
                <a:solidFill>
                  <a:srgbClr val="FC5D37"/>
                </a:solidFill>
                <a:latin typeface="Avenir Heavy" panose="02000503020000020003" pitchFamily="2" charset="0"/>
                <a:ea typeface="Roboto" pitchFamily="2" charset="0"/>
                <a:cs typeface="Gautami" panose="020B0502040204020203" pitchFamily="34" charset="0"/>
              </a:rPr>
            </a:br>
            <a:r>
              <a:rPr lang="tr-TR" sz="2800" b="1" dirty="0">
                <a:solidFill>
                  <a:srgbClr val="FC5D37"/>
                </a:solidFill>
                <a:latin typeface="Avenir Heavy" panose="02000503020000020003" pitchFamily="2" charset="0"/>
                <a:ea typeface="Roboto" pitchFamily="2" charset="0"/>
                <a:cs typeface="Gautami" panose="020B0502040204020203" pitchFamily="34" charset="0"/>
              </a:rPr>
              <a:t>TAMİR ET</a:t>
            </a:r>
            <a:endParaRPr lang="x-none" sz="2800" b="1" dirty="0">
              <a:solidFill>
                <a:srgbClr val="FC5D37"/>
              </a:solidFill>
              <a:latin typeface="Avenir Heavy" panose="02000503020000020003" pitchFamily="2" charset="0"/>
              <a:ea typeface="Roboto" pitchFamily="2" charset="0"/>
              <a:cs typeface="Gautami" panose="020B0502040204020203" pitchFamily="34" charset="0"/>
            </a:endParaRPr>
          </a:p>
        </p:txBody>
      </p:sp>
      <p:sp>
        <p:nvSpPr>
          <p:cNvPr id="17" name="CasetăText 23">
            <a:extLst>
              <a:ext uri="{FF2B5EF4-FFF2-40B4-BE49-F238E27FC236}">
                <a16:creationId xmlns:a16="http://schemas.microsoft.com/office/drawing/2014/main" id="{626EEB06-3B22-86F2-024E-E5C525159F1D}"/>
              </a:ext>
            </a:extLst>
          </p:cNvPr>
          <p:cNvSpPr txBox="1"/>
          <p:nvPr/>
        </p:nvSpPr>
        <p:spPr>
          <a:xfrm>
            <a:off x="5548427" y="3809149"/>
            <a:ext cx="6387922" cy="1225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ömrünün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uzatılması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+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etkinin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azaltılması</a:t>
            </a:r>
            <a:endParaRPr lang="en-GB" sz="3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2" name="Casetă text 1">
            <a:extLst>
              <a:ext uri="{FF2B5EF4-FFF2-40B4-BE49-F238E27FC236}">
                <a16:creationId xmlns:a16="http://schemas.microsoft.com/office/drawing/2014/main" id="{7D5934AB-700C-BACF-44D1-57F5418E0636}"/>
              </a:ext>
            </a:extLst>
          </p:cNvPr>
          <p:cNvSpPr txBox="1"/>
          <p:nvPr/>
        </p:nvSpPr>
        <p:spPr>
          <a:xfrm>
            <a:off x="5629133" y="6166557"/>
            <a:ext cx="4522573" cy="246221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GB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https://eu.patagonia.com/gr/en/wornwear/</a:t>
            </a:r>
            <a:endParaRPr lang="en-GB" sz="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200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ine 52">
            <a:extLst>
              <a:ext uri="{FF2B5EF4-FFF2-40B4-BE49-F238E27FC236}">
                <a16:creationId xmlns:a16="http://schemas.microsoft.com/office/drawing/2014/main" id="{9442C8EA-874A-2E61-3382-86FD193DD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428" r="127" b="17195"/>
          <a:stretch/>
        </p:blipFill>
        <p:spPr>
          <a:xfrm>
            <a:off x="0" y="1194157"/>
            <a:ext cx="12192000" cy="566384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6C51C86-7572-7722-F6DA-308473A881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grpSp>
        <p:nvGrpSpPr>
          <p:cNvPr id="2" name="Grupare 2">
            <a:extLst>
              <a:ext uri="{FF2B5EF4-FFF2-40B4-BE49-F238E27FC236}">
                <a16:creationId xmlns:a16="http://schemas.microsoft.com/office/drawing/2014/main" id="{FC33728A-4950-A7BA-2EAE-35E30AD5C3FC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4" name="Imagine 7">
              <a:extLst>
                <a:ext uri="{FF2B5EF4-FFF2-40B4-BE49-F238E27FC236}">
                  <a16:creationId xmlns:a16="http://schemas.microsoft.com/office/drawing/2014/main" id="{D0C48F7C-17E8-C88F-2D5D-553495379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6" name="CasetăText 8">
              <a:extLst>
                <a:ext uri="{FF2B5EF4-FFF2-40B4-BE49-F238E27FC236}">
                  <a16:creationId xmlns:a16="http://schemas.microsoft.com/office/drawing/2014/main" id="{914415C6-62BC-5F2D-2766-259F36196E1E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F6186B-F2AF-C162-5070-BC058BE69C02}"/>
              </a:ext>
            </a:extLst>
          </p:cNvPr>
          <p:cNvSpPr txBox="1"/>
          <p:nvPr/>
        </p:nvSpPr>
        <p:spPr>
          <a:xfrm>
            <a:off x="3268134" y="2844979"/>
            <a:ext cx="5655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dirty="0">
                <a:solidFill>
                  <a:srgbClr val="F1CB2F"/>
                </a:solidFill>
                <a:latin typeface="Josefin Sans Bold" pitchFamily="2" charset="0"/>
              </a:rPr>
              <a:t>Bölüm 1</a:t>
            </a:r>
            <a:endParaRPr lang="x-none" sz="9600" dirty="0">
              <a:solidFill>
                <a:srgbClr val="F1CB2F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6014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to Do With Old Shoes">
            <a:extLst>
              <a:ext uri="{FF2B5EF4-FFF2-40B4-BE49-F238E27FC236}">
                <a16:creationId xmlns:a16="http://schemas.microsoft.com/office/drawing/2014/main" id="{E5242DD9-D4B5-C146-0974-6C9635C821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9" r="14069"/>
          <a:stretch/>
        </p:blipFill>
        <p:spPr bwMode="auto">
          <a:xfrm>
            <a:off x="0" y="2565137"/>
            <a:ext cx="4213888" cy="390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14" name="CasetăText 23">
            <a:extLst>
              <a:ext uri="{FF2B5EF4-FFF2-40B4-BE49-F238E27FC236}">
                <a16:creationId xmlns:a16="http://schemas.microsoft.com/office/drawing/2014/main" id="{A0D8F590-1F1A-EBC7-0988-61F6BD5EFBAE}"/>
              </a:ext>
            </a:extLst>
          </p:cNvPr>
          <p:cNvSpPr txBox="1"/>
          <p:nvPr/>
        </p:nvSpPr>
        <p:spPr>
          <a:xfrm>
            <a:off x="161615" y="2396413"/>
            <a:ext cx="3890657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Nike'ın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Ayakkabıyı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Yeniden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Kullanma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Programı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CasetăText 23">
            <a:extLst>
              <a:ext uri="{FF2B5EF4-FFF2-40B4-BE49-F238E27FC236}">
                <a16:creationId xmlns:a16="http://schemas.microsoft.com/office/drawing/2014/main" id="{6A3E36B8-414E-3896-A22C-FF5AD256625F}"/>
              </a:ext>
            </a:extLst>
          </p:cNvPr>
          <p:cNvSpPr txBox="1"/>
          <p:nvPr/>
        </p:nvSpPr>
        <p:spPr>
          <a:xfrm>
            <a:off x="5548427" y="4702383"/>
            <a:ext cx="5719013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eski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spor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koleksiyonunu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Nike Grind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malzemesine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dönüştürmek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öğütmek</a:t>
            </a:r>
            <a:endParaRPr lang="en-GB" sz="2000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0F1D3599-747A-79AD-19AB-0ECED3B28F23}"/>
              </a:ext>
            </a:extLst>
          </p:cNvPr>
          <p:cNvSpPr txBox="1"/>
          <p:nvPr/>
        </p:nvSpPr>
        <p:spPr>
          <a:xfrm>
            <a:off x="566429" y="1062213"/>
            <a:ext cx="1085304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6.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Ürün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Ömrünün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Sonu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Stratejileri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Uzatılmış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Ürün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Ömrü</a:t>
            </a:r>
            <a:endParaRPr lang="x-none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FF7882-B191-BE57-D10E-A3001880E82C}"/>
              </a:ext>
            </a:extLst>
          </p:cNvPr>
          <p:cNvSpPr txBox="1"/>
          <p:nvPr/>
        </p:nvSpPr>
        <p:spPr>
          <a:xfrm>
            <a:off x="993877" y="1947875"/>
            <a:ext cx="10273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6.2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Ürün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Yeniden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Kullanımı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,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Yeniden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Geri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Dönüşümü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için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Fırsatları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Araştırmak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7" name="CasetăText 23">
            <a:extLst>
              <a:ext uri="{FF2B5EF4-FFF2-40B4-BE49-F238E27FC236}">
                <a16:creationId xmlns:a16="http://schemas.microsoft.com/office/drawing/2014/main" id="{626EEB06-3B22-86F2-024E-E5C525159F1D}"/>
              </a:ext>
            </a:extLst>
          </p:cNvPr>
          <p:cNvSpPr txBox="1"/>
          <p:nvPr/>
        </p:nvSpPr>
        <p:spPr>
          <a:xfrm>
            <a:off x="5548427" y="3679962"/>
            <a:ext cx="6387922" cy="1148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spor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yüzeyleri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+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ayakkabılarda</a:t>
            </a:r>
            <a:r>
              <a:rPr lang="en-GB" sz="32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yastıklama</a:t>
            </a:r>
            <a:endParaRPr lang="en-GB" sz="3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" name="Casetă text 1">
            <a:extLst>
              <a:ext uri="{FF2B5EF4-FFF2-40B4-BE49-F238E27FC236}">
                <a16:creationId xmlns:a16="http://schemas.microsoft.com/office/drawing/2014/main" id="{315F2EB7-BC45-DBD4-9C22-55EE8105291B}"/>
              </a:ext>
            </a:extLst>
          </p:cNvPr>
          <p:cNvSpPr txBox="1"/>
          <p:nvPr/>
        </p:nvSpPr>
        <p:spPr>
          <a:xfrm>
            <a:off x="5629133" y="6166557"/>
            <a:ext cx="4522573" cy="246221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endParaRPr lang="en-GB" sz="800" b="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https://www.nike.com/a/recycle-old-shoes</a:t>
            </a:r>
            <a:endParaRPr lang="en-GB" sz="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1390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67E9474-E63D-1876-F658-1E4E934D9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2" b="30951"/>
          <a:stretch/>
        </p:blipFill>
        <p:spPr bwMode="auto">
          <a:xfrm>
            <a:off x="0" y="2565137"/>
            <a:ext cx="4234085" cy="390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14" name="CasetăText 23">
            <a:extLst>
              <a:ext uri="{FF2B5EF4-FFF2-40B4-BE49-F238E27FC236}">
                <a16:creationId xmlns:a16="http://schemas.microsoft.com/office/drawing/2014/main" id="{A0D8F590-1F1A-EBC7-0988-61F6BD5EFBAE}"/>
              </a:ext>
            </a:extLst>
          </p:cNvPr>
          <p:cNvSpPr txBox="1"/>
          <p:nvPr/>
        </p:nvSpPr>
        <p:spPr>
          <a:xfrm>
            <a:off x="323231" y="2351523"/>
            <a:ext cx="3567426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Veja'nın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Sneaker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Yenilemesi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0F1D3599-747A-79AD-19AB-0ECED3B28F23}"/>
              </a:ext>
            </a:extLst>
          </p:cNvPr>
          <p:cNvSpPr txBox="1"/>
          <p:nvPr/>
        </p:nvSpPr>
        <p:spPr>
          <a:xfrm>
            <a:off x="579262" y="967342"/>
            <a:ext cx="1085304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6.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Ürün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Ömrünün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Sonu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Stratejileri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Uzatılmış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Ürün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Ömrü</a:t>
            </a:r>
            <a:endParaRPr lang="x-none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FF7882-B191-BE57-D10E-A3001880E82C}"/>
              </a:ext>
            </a:extLst>
          </p:cNvPr>
          <p:cNvSpPr txBox="1"/>
          <p:nvPr/>
        </p:nvSpPr>
        <p:spPr>
          <a:xfrm>
            <a:off x="869003" y="1991940"/>
            <a:ext cx="10273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6.2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Ürün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Yeniden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Kullanımı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,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Yeniden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Geri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Dönüşümü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için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Fırsatları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Araştırmak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Casetă text 1">
            <a:extLst>
              <a:ext uri="{FF2B5EF4-FFF2-40B4-BE49-F238E27FC236}">
                <a16:creationId xmlns:a16="http://schemas.microsoft.com/office/drawing/2014/main" id="{315F2EB7-BC45-DBD4-9C22-55EE8105291B}"/>
              </a:ext>
            </a:extLst>
          </p:cNvPr>
          <p:cNvSpPr txBox="1"/>
          <p:nvPr/>
        </p:nvSpPr>
        <p:spPr>
          <a:xfrm>
            <a:off x="5629133" y="6166557"/>
            <a:ext cx="4522573" cy="246221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endParaRPr lang="en-GB" sz="800" b="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800" i="1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https://project.veja-store.com/en</a:t>
            </a:r>
            <a:endParaRPr lang="en-GB" sz="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tăText 23">
            <a:extLst>
              <a:ext uri="{FF2B5EF4-FFF2-40B4-BE49-F238E27FC236}">
                <a16:creationId xmlns:a16="http://schemas.microsoft.com/office/drawing/2014/main" id="{266A521C-26F4-9208-2749-83E18264E66E}"/>
              </a:ext>
            </a:extLst>
          </p:cNvPr>
          <p:cNvSpPr txBox="1"/>
          <p:nvPr/>
        </p:nvSpPr>
        <p:spPr>
          <a:xfrm>
            <a:off x="5548427" y="5280233"/>
            <a:ext cx="6387922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yıpranmış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Veja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onarım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yenileme</a:t>
            </a:r>
            <a:r>
              <a:rPr lang="en-GB" sz="20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endParaRPr lang="en-GB" sz="2000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E7DF70F3-72EE-4874-0090-2AF2B97ED1DD}"/>
              </a:ext>
            </a:extLst>
          </p:cNvPr>
          <p:cNvSpPr txBox="1"/>
          <p:nvPr/>
        </p:nvSpPr>
        <p:spPr>
          <a:xfrm>
            <a:off x="5548427" y="4095486"/>
            <a:ext cx="6387922" cy="1225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ömrünün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uzatılması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+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azaltılması</a:t>
            </a:r>
            <a:endParaRPr lang="en-GB" sz="3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5075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ike shoe lot">
            <a:extLst>
              <a:ext uri="{FF2B5EF4-FFF2-40B4-BE49-F238E27FC236}">
                <a16:creationId xmlns:a16="http://schemas.microsoft.com/office/drawing/2014/main" id="{91886FEA-1826-F488-2A29-71D1DBCE3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" r="1594" b="3962"/>
          <a:stretch/>
        </p:blipFill>
        <p:spPr bwMode="auto">
          <a:xfrm>
            <a:off x="0" y="2565137"/>
            <a:ext cx="4224418" cy="390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14" name="CasetăText 23">
            <a:extLst>
              <a:ext uri="{FF2B5EF4-FFF2-40B4-BE49-F238E27FC236}">
                <a16:creationId xmlns:a16="http://schemas.microsoft.com/office/drawing/2014/main" id="{A0D8F590-1F1A-EBC7-0988-61F6BD5EFBAE}"/>
              </a:ext>
            </a:extLst>
          </p:cNvPr>
          <p:cNvSpPr txBox="1"/>
          <p:nvPr/>
        </p:nvSpPr>
        <p:spPr>
          <a:xfrm>
            <a:off x="104417" y="2351523"/>
            <a:ext cx="4025249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Kiralama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Abonelik</a:t>
            </a:r>
            <a:r>
              <a:rPr lang="en-GB" sz="20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Hizmetleri</a:t>
            </a:r>
            <a:endParaRPr lang="en-GB" sz="20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0F1D3599-747A-79AD-19AB-0ECED3B28F23}"/>
              </a:ext>
            </a:extLst>
          </p:cNvPr>
          <p:cNvSpPr txBox="1"/>
          <p:nvPr/>
        </p:nvSpPr>
        <p:spPr>
          <a:xfrm>
            <a:off x="566429" y="1062213"/>
            <a:ext cx="1085304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6.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Ürün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Ömrünün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Sonu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Stratejileri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Uzatılmış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Ürün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Ömrü</a:t>
            </a:r>
            <a:endParaRPr lang="x-none" sz="3200" dirty="0">
              <a:solidFill>
                <a:srgbClr val="2D5693"/>
              </a:solidFill>
              <a:latin typeface="Josefin Sans Bold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FF7882-B191-BE57-D10E-A3001880E82C}"/>
              </a:ext>
            </a:extLst>
          </p:cNvPr>
          <p:cNvSpPr txBox="1"/>
          <p:nvPr/>
        </p:nvSpPr>
        <p:spPr>
          <a:xfrm>
            <a:off x="959218" y="1991940"/>
            <a:ext cx="10273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6.2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Ürün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Yeniden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Kullanımı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,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Yeniden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Üretimi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Geri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Dönüşümü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için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Fırsatları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Araştırmak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Casetă text 1">
            <a:extLst>
              <a:ext uri="{FF2B5EF4-FFF2-40B4-BE49-F238E27FC236}">
                <a16:creationId xmlns:a16="http://schemas.microsoft.com/office/drawing/2014/main" id="{315F2EB7-BC45-DBD4-9C22-55EE8105291B}"/>
              </a:ext>
            </a:extLst>
          </p:cNvPr>
          <p:cNvSpPr txBox="1"/>
          <p:nvPr/>
        </p:nvSpPr>
        <p:spPr>
          <a:xfrm>
            <a:off x="5629133" y="6166557"/>
            <a:ext cx="4522573" cy="246221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8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endParaRPr lang="en-GB" sz="800" b="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800" i="1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https://project.veja-store.com/en</a:t>
            </a:r>
            <a:endParaRPr lang="en-GB" sz="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tăText 23">
            <a:extLst>
              <a:ext uri="{FF2B5EF4-FFF2-40B4-BE49-F238E27FC236}">
                <a16:creationId xmlns:a16="http://schemas.microsoft.com/office/drawing/2014/main" id="{266A521C-26F4-9208-2749-83E18264E66E}"/>
              </a:ext>
            </a:extLst>
          </p:cNvPr>
          <p:cNvSpPr txBox="1"/>
          <p:nvPr/>
        </p:nvSpPr>
        <p:spPr>
          <a:xfrm>
            <a:off x="5548427" y="5280233"/>
            <a:ext cx="6387922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kiralama</a:t>
            </a:r>
            <a:r>
              <a:rPr lang="en-GB" sz="2000" dirty="0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+ </a:t>
            </a:r>
            <a:r>
              <a:rPr lang="en-GB" sz="2000" dirty="0" err="1"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abonelik</a:t>
            </a:r>
            <a:endParaRPr lang="en-GB" sz="2000" dirty="0">
              <a:effectLst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E7DF70F3-72EE-4874-0090-2AF2B97ED1DD}"/>
              </a:ext>
            </a:extLst>
          </p:cNvPr>
          <p:cNvSpPr txBox="1"/>
          <p:nvPr/>
        </p:nvSpPr>
        <p:spPr>
          <a:xfrm>
            <a:off x="5548427" y="4095486"/>
            <a:ext cx="6387922" cy="1225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ömrünün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uzatılması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+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üretime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gerek</a:t>
            </a:r>
            <a:r>
              <a:rPr lang="en-GB" sz="3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yok</a:t>
            </a:r>
          </a:p>
        </p:txBody>
      </p:sp>
    </p:spTree>
    <p:extLst>
      <p:ext uri="{BB962C8B-B14F-4D97-AF65-F5344CB8AC3E}">
        <p14:creationId xmlns:p14="http://schemas.microsoft.com/office/powerpoint/2010/main" val="41787488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4" name="Imagine 21">
            <a:extLst>
              <a:ext uri="{FF2B5EF4-FFF2-40B4-BE49-F238E27FC236}">
                <a16:creationId xmlns:a16="http://schemas.microsoft.com/office/drawing/2014/main" id="{882D5F20-1D87-FD12-E12A-60DA25A1D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388750"/>
            <a:ext cx="881310" cy="759119"/>
          </a:xfrm>
          <a:prstGeom prst="rect">
            <a:avLst/>
          </a:prstGeom>
        </p:spPr>
      </p:pic>
      <p:sp>
        <p:nvSpPr>
          <p:cNvPr id="5" name="CasetăText 22">
            <a:extLst>
              <a:ext uri="{FF2B5EF4-FFF2-40B4-BE49-F238E27FC236}">
                <a16:creationId xmlns:a16="http://schemas.microsoft.com/office/drawing/2014/main" id="{C6F41898-E84B-DC20-F97E-BABA2DE9C6BB}"/>
              </a:ext>
            </a:extLst>
          </p:cNvPr>
          <p:cNvSpPr txBox="1"/>
          <p:nvPr/>
        </p:nvSpPr>
        <p:spPr>
          <a:xfrm>
            <a:off x="1674493" y="2529588"/>
            <a:ext cx="616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İleri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endParaRPr lang="en-GB" sz="1400" b="1" dirty="0"/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49A65CEF-8B79-96C1-ACDC-C1A5B9BB95EA}"/>
              </a:ext>
            </a:extLst>
          </p:cNvPr>
          <p:cNvSpPr txBox="1"/>
          <p:nvPr/>
        </p:nvSpPr>
        <p:spPr>
          <a:xfrm>
            <a:off x="1674491" y="3429000"/>
            <a:ext cx="8214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malzemelerdeki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gelişmeler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tasarımcılara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dayanıklı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biyolojik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parçalanabilir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üretmek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dostu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seçenekler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sunacak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B" sz="3600" b="1" baseline="30000" dirty="0">
              <a:solidFill>
                <a:srgbClr val="F1CB2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5A9B1D1-A411-A1A3-9139-6C8671B87329}"/>
              </a:ext>
            </a:extLst>
          </p:cNvPr>
          <p:cNvCxnSpPr>
            <a:cxnSpLocks/>
          </p:cNvCxnSpPr>
          <p:nvPr/>
        </p:nvCxnSpPr>
        <p:spPr>
          <a:xfrm>
            <a:off x="1673883" y="3059723"/>
            <a:ext cx="8105737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tăText 38">
            <a:extLst>
              <a:ext uri="{FF2B5EF4-FFF2-40B4-BE49-F238E27FC236}">
                <a16:creationId xmlns:a16="http://schemas.microsoft.com/office/drawing/2014/main" id="{E10DE184-AFBD-C863-3538-821E0E88E792}"/>
              </a:ext>
            </a:extLst>
          </p:cNvPr>
          <p:cNvSpPr txBox="1"/>
          <p:nvPr/>
        </p:nvSpPr>
        <p:spPr>
          <a:xfrm>
            <a:off x="954342" y="1560542"/>
            <a:ext cx="10801304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7.1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Gelecekteki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Trendler</a:t>
            </a:r>
            <a:endParaRPr lang="x-none" sz="18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43A2DBB6-83E8-6C7D-A7C3-D922F15122DF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7.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Gelecekteki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Trendler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Zorluklar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5877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4" name="Imagine 21">
            <a:extLst>
              <a:ext uri="{FF2B5EF4-FFF2-40B4-BE49-F238E27FC236}">
                <a16:creationId xmlns:a16="http://schemas.microsoft.com/office/drawing/2014/main" id="{882D5F20-1D87-FD12-E12A-60DA25A1D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388750"/>
            <a:ext cx="881310" cy="759119"/>
          </a:xfrm>
          <a:prstGeom prst="rect">
            <a:avLst/>
          </a:prstGeom>
        </p:spPr>
      </p:pic>
      <p:sp>
        <p:nvSpPr>
          <p:cNvPr id="5" name="CasetăText 22">
            <a:extLst>
              <a:ext uri="{FF2B5EF4-FFF2-40B4-BE49-F238E27FC236}">
                <a16:creationId xmlns:a16="http://schemas.microsoft.com/office/drawing/2014/main" id="{C6F41898-E84B-DC20-F97E-BABA2DE9C6BB}"/>
              </a:ext>
            </a:extLst>
          </p:cNvPr>
          <p:cNvSpPr txBox="1"/>
          <p:nvPr/>
        </p:nvSpPr>
        <p:spPr>
          <a:xfrm>
            <a:off x="1674493" y="2529588"/>
            <a:ext cx="616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Akıllı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Dijitalleşme</a:t>
            </a:r>
            <a:endParaRPr lang="en-GB" sz="1400" b="1" dirty="0"/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49A65CEF-8B79-96C1-ACDC-C1A5B9BB95EA}"/>
              </a:ext>
            </a:extLst>
          </p:cNvPr>
          <p:cNvSpPr txBox="1"/>
          <p:nvPr/>
        </p:nvSpPr>
        <p:spPr>
          <a:xfrm>
            <a:off x="1674491" y="3429000"/>
            <a:ext cx="8214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Dijital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teknolojiler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doğru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tasarımına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olanak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tanıyacak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israfını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azaltacak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performansını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iyileştirecek</a:t>
            </a:r>
            <a:endParaRPr lang="en-GB" sz="3600" b="1" baseline="30000" dirty="0">
              <a:solidFill>
                <a:srgbClr val="F1CB2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5A9B1D1-A411-A1A3-9139-6C8671B87329}"/>
              </a:ext>
            </a:extLst>
          </p:cNvPr>
          <p:cNvCxnSpPr>
            <a:cxnSpLocks/>
          </p:cNvCxnSpPr>
          <p:nvPr/>
        </p:nvCxnSpPr>
        <p:spPr>
          <a:xfrm>
            <a:off x="1673883" y="3059723"/>
            <a:ext cx="8105737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tăText 38">
            <a:extLst>
              <a:ext uri="{FF2B5EF4-FFF2-40B4-BE49-F238E27FC236}">
                <a16:creationId xmlns:a16="http://schemas.microsoft.com/office/drawing/2014/main" id="{E10DE184-AFBD-C863-3538-821E0E88E792}"/>
              </a:ext>
            </a:extLst>
          </p:cNvPr>
          <p:cNvSpPr txBox="1"/>
          <p:nvPr/>
        </p:nvSpPr>
        <p:spPr>
          <a:xfrm>
            <a:off x="954342" y="1560542"/>
            <a:ext cx="10801304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7.1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Gelecekteki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Trendler</a:t>
            </a:r>
            <a:endParaRPr lang="x-none" sz="18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43A2DBB6-83E8-6C7D-A7C3-D922F15122DF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7.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Gelecekteki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Trendler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Zorluklar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3875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4" name="Imagine 21">
            <a:extLst>
              <a:ext uri="{FF2B5EF4-FFF2-40B4-BE49-F238E27FC236}">
                <a16:creationId xmlns:a16="http://schemas.microsoft.com/office/drawing/2014/main" id="{882D5F20-1D87-FD12-E12A-60DA25A1D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388750"/>
            <a:ext cx="881310" cy="759119"/>
          </a:xfrm>
          <a:prstGeom prst="rect">
            <a:avLst/>
          </a:prstGeom>
        </p:spPr>
      </p:pic>
      <p:sp>
        <p:nvSpPr>
          <p:cNvPr id="5" name="CasetăText 22">
            <a:extLst>
              <a:ext uri="{FF2B5EF4-FFF2-40B4-BE49-F238E27FC236}">
                <a16:creationId xmlns:a16="http://schemas.microsoft.com/office/drawing/2014/main" id="{C6F41898-E84B-DC20-F97E-BABA2DE9C6BB}"/>
              </a:ext>
            </a:extLst>
          </p:cNvPr>
          <p:cNvSpPr txBox="1"/>
          <p:nvPr/>
        </p:nvSpPr>
        <p:spPr>
          <a:xfrm>
            <a:off x="1674493" y="2529588"/>
            <a:ext cx="616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İş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Modelleri</a:t>
            </a:r>
            <a:endParaRPr lang="en-GB" sz="1400" b="1" dirty="0"/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49A65CEF-8B79-96C1-ACDC-C1A5B9BB95EA}"/>
              </a:ext>
            </a:extLst>
          </p:cNvPr>
          <p:cNvSpPr txBox="1"/>
          <p:nvPr/>
        </p:nvSpPr>
        <p:spPr>
          <a:xfrm>
            <a:off x="1674491" y="3429000"/>
            <a:ext cx="8214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modelleri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popülerlik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kazanacak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uzun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ömrü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verimliliği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teşvik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edilecek</a:t>
            </a:r>
            <a:endParaRPr lang="en-GB" sz="3600" b="1" baseline="30000" dirty="0">
              <a:solidFill>
                <a:srgbClr val="F1CB2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5A9B1D1-A411-A1A3-9139-6C8671B87329}"/>
              </a:ext>
            </a:extLst>
          </p:cNvPr>
          <p:cNvCxnSpPr>
            <a:cxnSpLocks/>
          </p:cNvCxnSpPr>
          <p:nvPr/>
        </p:nvCxnSpPr>
        <p:spPr>
          <a:xfrm>
            <a:off x="1673883" y="3059723"/>
            <a:ext cx="8105737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tăText 38">
            <a:extLst>
              <a:ext uri="{FF2B5EF4-FFF2-40B4-BE49-F238E27FC236}">
                <a16:creationId xmlns:a16="http://schemas.microsoft.com/office/drawing/2014/main" id="{E10DE184-AFBD-C863-3538-821E0E88E792}"/>
              </a:ext>
            </a:extLst>
          </p:cNvPr>
          <p:cNvSpPr txBox="1"/>
          <p:nvPr/>
        </p:nvSpPr>
        <p:spPr>
          <a:xfrm>
            <a:off x="954342" y="1560542"/>
            <a:ext cx="10801304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7.1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Gelecekteki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Trendler</a:t>
            </a:r>
            <a:endParaRPr lang="x-none" sz="18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43A2DBB6-83E8-6C7D-A7C3-D922F15122DF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7.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Gelecekteki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Trendler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Zorluklar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8735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4" name="Imagine 21">
            <a:extLst>
              <a:ext uri="{FF2B5EF4-FFF2-40B4-BE49-F238E27FC236}">
                <a16:creationId xmlns:a16="http://schemas.microsoft.com/office/drawing/2014/main" id="{882D5F20-1D87-FD12-E12A-60DA25A1D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388750"/>
            <a:ext cx="881310" cy="759119"/>
          </a:xfrm>
          <a:prstGeom prst="rect">
            <a:avLst/>
          </a:prstGeom>
        </p:spPr>
      </p:pic>
      <p:sp>
        <p:nvSpPr>
          <p:cNvPr id="5" name="CasetăText 22">
            <a:extLst>
              <a:ext uri="{FF2B5EF4-FFF2-40B4-BE49-F238E27FC236}">
                <a16:creationId xmlns:a16="http://schemas.microsoft.com/office/drawing/2014/main" id="{C6F41898-E84B-DC20-F97E-BABA2DE9C6BB}"/>
              </a:ext>
            </a:extLst>
          </p:cNvPr>
          <p:cNvSpPr txBox="1"/>
          <p:nvPr/>
        </p:nvSpPr>
        <p:spPr>
          <a:xfrm>
            <a:off x="1674493" y="2529588"/>
            <a:ext cx="616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Bilinci</a:t>
            </a:r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Eğitimi</a:t>
            </a:r>
            <a:endParaRPr lang="en-GB" sz="1400" b="1" dirty="0"/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49A65CEF-8B79-96C1-ACDC-C1A5B9BB95EA}"/>
              </a:ext>
            </a:extLst>
          </p:cNvPr>
          <p:cNvSpPr txBox="1"/>
          <p:nvPr/>
        </p:nvSpPr>
        <p:spPr>
          <a:xfrm>
            <a:off x="1674491" y="3429000"/>
            <a:ext cx="82140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Tüketicilerin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çevresel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sorunlara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ilişkin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farkındalığının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artması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döngüsel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ayakkabılara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olan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talebi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artıracak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markaları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dostu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uygulamalara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şeffaflığa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öncelik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vermeye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zorlayacaktır</a:t>
            </a:r>
            <a:r>
              <a:rPr lang="en-GB" sz="36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GB" sz="3600" b="1" baseline="30000" dirty="0">
              <a:solidFill>
                <a:srgbClr val="F1CB2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5A9B1D1-A411-A1A3-9139-6C8671B87329}"/>
              </a:ext>
            </a:extLst>
          </p:cNvPr>
          <p:cNvCxnSpPr>
            <a:cxnSpLocks/>
          </p:cNvCxnSpPr>
          <p:nvPr/>
        </p:nvCxnSpPr>
        <p:spPr>
          <a:xfrm>
            <a:off x="1673883" y="3059723"/>
            <a:ext cx="8105737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tăText 38">
            <a:extLst>
              <a:ext uri="{FF2B5EF4-FFF2-40B4-BE49-F238E27FC236}">
                <a16:creationId xmlns:a16="http://schemas.microsoft.com/office/drawing/2014/main" id="{E10DE184-AFBD-C863-3538-821E0E88E792}"/>
              </a:ext>
            </a:extLst>
          </p:cNvPr>
          <p:cNvSpPr txBox="1"/>
          <p:nvPr/>
        </p:nvSpPr>
        <p:spPr>
          <a:xfrm>
            <a:off x="954342" y="1560542"/>
            <a:ext cx="10801304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7.1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Gelecekteki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Trendler</a:t>
            </a:r>
            <a:endParaRPr lang="x-none" sz="18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43A2DBB6-83E8-6C7D-A7C3-D922F15122DF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7.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Gelecekteki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Trendler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Zorluklar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4432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pic>
        <p:nvPicPr>
          <p:cNvPr id="4" name="Imagine 21">
            <a:extLst>
              <a:ext uri="{FF2B5EF4-FFF2-40B4-BE49-F238E27FC236}">
                <a16:creationId xmlns:a16="http://schemas.microsoft.com/office/drawing/2014/main" id="{882D5F20-1D87-FD12-E12A-60DA25A1D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02" r="77705" b="85208"/>
          <a:stretch/>
        </p:blipFill>
        <p:spPr>
          <a:xfrm>
            <a:off x="792573" y="2388750"/>
            <a:ext cx="881310" cy="759119"/>
          </a:xfrm>
          <a:prstGeom prst="rect">
            <a:avLst/>
          </a:prstGeom>
        </p:spPr>
      </p:pic>
      <p:sp>
        <p:nvSpPr>
          <p:cNvPr id="5" name="CasetăText 22">
            <a:extLst>
              <a:ext uri="{FF2B5EF4-FFF2-40B4-BE49-F238E27FC236}">
                <a16:creationId xmlns:a16="http://schemas.microsoft.com/office/drawing/2014/main" id="{C6F41898-E84B-DC20-F97E-BABA2DE9C6BB}"/>
              </a:ext>
            </a:extLst>
          </p:cNvPr>
          <p:cNvSpPr txBox="1"/>
          <p:nvPr/>
        </p:nvSpPr>
        <p:spPr>
          <a:xfrm>
            <a:off x="1674493" y="2529588"/>
            <a:ext cx="616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Blockchain </a:t>
            </a:r>
            <a:r>
              <a:rPr lang="en-GB" sz="1800" b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Teknolojisi</a:t>
            </a:r>
            <a:endParaRPr lang="en-GB" sz="1400" b="1" dirty="0"/>
          </a:p>
        </p:txBody>
      </p:sp>
      <p:sp>
        <p:nvSpPr>
          <p:cNvPr id="8" name="CasetăText 23">
            <a:extLst>
              <a:ext uri="{FF2B5EF4-FFF2-40B4-BE49-F238E27FC236}">
                <a16:creationId xmlns:a16="http://schemas.microsoft.com/office/drawing/2014/main" id="{49A65CEF-8B79-96C1-ACDC-C1A5B9BB95EA}"/>
              </a:ext>
            </a:extLst>
          </p:cNvPr>
          <p:cNvSpPr txBox="1"/>
          <p:nvPr/>
        </p:nvSpPr>
        <p:spPr>
          <a:xfrm>
            <a:off x="1674491" y="3288707"/>
            <a:ext cx="8214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Blockchain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teknolojisi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tedarik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zinciri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şeffaflığını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artırabilir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malzemelerin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etik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şekilde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tedarik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edilmesini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sağlayabilir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müşterilerin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ayakkabının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üretimden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ömrü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sonuna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kadar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olan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yolculuğunu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izlemesine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olanak</a:t>
            </a:r>
            <a:r>
              <a:rPr lang="en-GB" sz="3200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tanıyabilir</a:t>
            </a:r>
            <a:endParaRPr lang="en-GB" sz="3200" b="1" baseline="30000" dirty="0">
              <a:solidFill>
                <a:srgbClr val="F1CB2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5A9B1D1-A411-A1A3-9139-6C8671B87329}"/>
              </a:ext>
            </a:extLst>
          </p:cNvPr>
          <p:cNvCxnSpPr>
            <a:cxnSpLocks/>
          </p:cNvCxnSpPr>
          <p:nvPr/>
        </p:nvCxnSpPr>
        <p:spPr>
          <a:xfrm>
            <a:off x="1673883" y="3059723"/>
            <a:ext cx="8105737" cy="0"/>
          </a:xfrm>
          <a:prstGeom prst="line">
            <a:avLst/>
          </a:prstGeom>
          <a:ln w="508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tăText 38">
            <a:extLst>
              <a:ext uri="{FF2B5EF4-FFF2-40B4-BE49-F238E27FC236}">
                <a16:creationId xmlns:a16="http://schemas.microsoft.com/office/drawing/2014/main" id="{E10DE184-AFBD-C863-3538-821E0E88E792}"/>
              </a:ext>
            </a:extLst>
          </p:cNvPr>
          <p:cNvSpPr txBox="1"/>
          <p:nvPr/>
        </p:nvSpPr>
        <p:spPr>
          <a:xfrm>
            <a:off x="954342" y="1560542"/>
            <a:ext cx="10801304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7.1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Gelecekteki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Trendler</a:t>
            </a:r>
            <a:endParaRPr lang="x-none" sz="18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43A2DBB6-83E8-6C7D-A7C3-D922F15122DF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7.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Gelecekteki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Trendler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Zorluklar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6731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CFE2AD-F907-553E-DB46-8CFB7D938F7F}"/>
              </a:ext>
            </a:extLst>
          </p:cNvPr>
          <p:cNvCxnSpPr/>
          <p:nvPr/>
        </p:nvCxnSpPr>
        <p:spPr>
          <a:xfrm>
            <a:off x="438912" y="4116618"/>
            <a:ext cx="11277600" cy="0"/>
          </a:xfrm>
          <a:prstGeom prst="line">
            <a:avLst/>
          </a:prstGeom>
          <a:ln w="114300">
            <a:solidFill>
              <a:srgbClr val="2D56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5D836D-FEBA-ED7F-B4C4-21B87B505741}"/>
              </a:ext>
            </a:extLst>
          </p:cNvPr>
          <p:cNvGrpSpPr/>
          <p:nvPr/>
        </p:nvGrpSpPr>
        <p:grpSpPr>
          <a:xfrm>
            <a:off x="746179" y="3359572"/>
            <a:ext cx="10675149" cy="1508897"/>
            <a:chOff x="746179" y="3278628"/>
            <a:chExt cx="10675149" cy="150889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731690E-1EAC-2AB5-0370-11B0990E13A3}"/>
                </a:ext>
              </a:extLst>
            </p:cNvPr>
            <p:cNvSpPr/>
            <p:nvPr/>
          </p:nvSpPr>
          <p:spPr>
            <a:xfrm>
              <a:off x="9883733" y="32827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53CE47B-C64D-B53B-5BC6-D85AA6243606}"/>
                </a:ext>
              </a:extLst>
            </p:cNvPr>
            <p:cNvSpPr/>
            <p:nvPr/>
          </p:nvSpPr>
          <p:spPr>
            <a:xfrm>
              <a:off x="7611832" y="32827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8821D28-FBD2-B7E8-884D-EB788C062270}"/>
                </a:ext>
              </a:extLst>
            </p:cNvPr>
            <p:cNvSpPr/>
            <p:nvPr/>
          </p:nvSpPr>
          <p:spPr>
            <a:xfrm>
              <a:off x="5339931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B0D73FC-8478-AB3F-5D63-19BB8DD32211}"/>
                </a:ext>
              </a:extLst>
            </p:cNvPr>
            <p:cNvSpPr/>
            <p:nvPr/>
          </p:nvSpPr>
          <p:spPr>
            <a:xfrm>
              <a:off x="3087093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6902ABB-30D3-3E54-6CA8-D300CDC78065}"/>
                </a:ext>
              </a:extLst>
            </p:cNvPr>
            <p:cNvSpPr/>
            <p:nvPr/>
          </p:nvSpPr>
          <p:spPr>
            <a:xfrm>
              <a:off x="784280" y="3278628"/>
              <a:ext cx="1504797" cy="1504797"/>
            </a:xfrm>
            <a:prstGeom prst="ellipse">
              <a:avLst/>
            </a:prstGeom>
            <a:solidFill>
              <a:srgbClr val="F1CB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33" name="TextBox 2">
              <a:extLst>
                <a:ext uri="{FF2B5EF4-FFF2-40B4-BE49-F238E27FC236}">
                  <a16:creationId xmlns:a16="http://schemas.microsoft.com/office/drawing/2014/main" id="{7349EB61-E91A-7A28-670B-2122BFDA3EF7}"/>
                </a:ext>
              </a:extLst>
            </p:cNvPr>
            <p:cNvSpPr txBox="1"/>
            <p:nvPr/>
          </p:nvSpPr>
          <p:spPr>
            <a:xfrm>
              <a:off x="746179" y="3706750"/>
              <a:ext cx="1581949" cy="648563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Tasarım</a:t>
              </a:r>
              <a:r>
                <a:rPr lang="en-GB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Karmaşıklığı</a:t>
              </a:r>
              <a:endParaRPr lang="en-GB" sz="12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36" name="TextBox 2">
              <a:extLst>
                <a:ext uri="{FF2B5EF4-FFF2-40B4-BE49-F238E27FC236}">
                  <a16:creationId xmlns:a16="http://schemas.microsoft.com/office/drawing/2014/main" id="{4EAC4853-6631-18AB-E6E4-55AA447C350C}"/>
                </a:ext>
              </a:extLst>
            </p:cNvPr>
            <p:cNvSpPr txBox="1"/>
            <p:nvPr/>
          </p:nvSpPr>
          <p:spPr>
            <a:xfrm>
              <a:off x="3057579" y="3706738"/>
              <a:ext cx="1581949" cy="648575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Tedarik</a:t>
              </a:r>
              <a:r>
                <a:rPr lang="en-GB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Zinciri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Entegrasyonu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38" name="TextBox 2">
              <a:extLst>
                <a:ext uri="{FF2B5EF4-FFF2-40B4-BE49-F238E27FC236}">
                  <a16:creationId xmlns:a16="http://schemas.microsoft.com/office/drawing/2014/main" id="{9D3227AB-72C6-2DDA-BF5C-FECFEF3D0BEE}"/>
                </a:ext>
              </a:extLst>
            </p:cNvPr>
            <p:cNvSpPr txBox="1"/>
            <p:nvPr/>
          </p:nvSpPr>
          <p:spPr>
            <a:xfrm>
              <a:off x="7578779" y="3560085"/>
              <a:ext cx="1581949" cy="926879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Sınırlı</a:t>
              </a:r>
              <a:r>
                <a:rPr lang="en-GB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Geri </a:t>
              </a: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Dönüşüm</a:t>
              </a:r>
              <a:r>
                <a:rPr lang="en-GB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Altyapısı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39" name="TextBox 2">
              <a:extLst>
                <a:ext uri="{FF2B5EF4-FFF2-40B4-BE49-F238E27FC236}">
                  <a16:creationId xmlns:a16="http://schemas.microsoft.com/office/drawing/2014/main" id="{0997374C-C78F-09E5-BB9F-19252A0F9A39}"/>
                </a:ext>
              </a:extLst>
            </p:cNvPr>
            <p:cNvSpPr txBox="1"/>
            <p:nvPr/>
          </p:nvSpPr>
          <p:spPr>
            <a:xfrm>
              <a:off x="9839379" y="3823469"/>
              <a:ext cx="1581949" cy="400110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Ölçeklenebilirlik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7ABB3DD7-44EF-69CC-5516-16887EA751FC}"/>
                </a:ext>
              </a:extLst>
            </p:cNvPr>
            <p:cNvSpPr txBox="1"/>
            <p:nvPr/>
          </p:nvSpPr>
          <p:spPr>
            <a:xfrm>
              <a:off x="5310449" y="3706738"/>
              <a:ext cx="1581949" cy="648575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en-US"/>
              </a:defPPr>
              <a:lvl1pPr marL="457200" lvl="0" indent="-457200">
                <a:lnSpc>
                  <a:spcPct val="20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Tüketici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GB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Davranışı</a:t>
              </a:r>
              <a:endPara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2" name="CasetăText 38">
            <a:extLst>
              <a:ext uri="{FF2B5EF4-FFF2-40B4-BE49-F238E27FC236}">
                <a16:creationId xmlns:a16="http://schemas.microsoft.com/office/drawing/2014/main" id="{EB92DF7E-590C-D231-4207-0DAAA5AA939F}"/>
              </a:ext>
            </a:extLst>
          </p:cNvPr>
          <p:cNvSpPr txBox="1"/>
          <p:nvPr/>
        </p:nvSpPr>
        <p:spPr>
          <a:xfrm>
            <a:off x="954342" y="1560542"/>
            <a:ext cx="10801304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7.2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Dairesel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Ekonomi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İlkelerinin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Uygulanmasındaki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Zorluklar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Engeller</a:t>
            </a:r>
            <a:endParaRPr lang="x-none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DEB17B0C-CE74-90F4-9EDF-E5A53A99311A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7.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Gelecekteki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Trendler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Zorluklar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3133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2" name="CasetăText 38">
            <a:extLst>
              <a:ext uri="{FF2B5EF4-FFF2-40B4-BE49-F238E27FC236}">
                <a16:creationId xmlns:a16="http://schemas.microsoft.com/office/drawing/2014/main" id="{EB92DF7E-590C-D231-4207-0DAAA5AA939F}"/>
              </a:ext>
            </a:extLst>
          </p:cNvPr>
          <p:cNvSpPr txBox="1"/>
          <p:nvPr/>
        </p:nvSpPr>
        <p:spPr>
          <a:xfrm>
            <a:off x="954342" y="1560542"/>
            <a:ext cx="10801304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7.3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Alanda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İşbirliği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Yenilik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Fırsatlarının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Belirlenmesi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DEB17B0C-CE74-90F4-9EDF-E5A53A99311A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7.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Gelecekteki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Trendler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Zorluklar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sp>
        <p:nvSpPr>
          <p:cNvPr id="5" name="CasetăText 23">
            <a:extLst>
              <a:ext uri="{FF2B5EF4-FFF2-40B4-BE49-F238E27FC236}">
                <a16:creationId xmlns:a16="http://schemas.microsoft.com/office/drawing/2014/main" id="{F5AB57E4-500F-57CB-F60D-649F86CA8689}"/>
              </a:ext>
            </a:extLst>
          </p:cNvPr>
          <p:cNvSpPr txBox="1"/>
          <p:nvPr/>
        </p:nvSpPr>
        <p:spPr>
          <a:xfrm>
            <a:off x="933794" y="2443614"/>
            <a:ext cx="10261858" cy="128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Zorlukların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üstesinden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gelmek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tasarımını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ileriye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taşımak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için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birliği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yenilik</a:t>
            </a:r>
            <a:r>
              <a:rPr lang="en-GB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şarttır</a:t>
            </a:r>
            <a:endParaRPr lang="en-GB" sz="3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CasetăText 23">
            <a:extLst>
              <a:ext uri="{FF2B5EF4-FFF2-40B4-BE49-F238E27FC236}">
                <a16:creationId xmlns:a16="http://schemas.microsoft.com/office/drawing/2014/main" id="{8CDA6C14-D989-7B8E-F42C-99EF5D72A9F1}"/>
              </a:ext>
            </a:extLst>
          </p:cNvPr>
          <p:cNvSpPr txBox="1"/>
          <p:nvPr/>
        </p:nvSpPr>
        <p:spPr>
          <a:xfrm>
            <a:off x="811129" y="5177104"/>
            <a:ext cx="10853045" cy="81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Ortaklıklar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Endüstri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Standartları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Tüketici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Eğitimi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Yarışmaları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Araştırma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Geliştirme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–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Politika</a:t>
            </a:r>
            <a:r>
              <a:rPr lang="en-GB" sz="2200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Desteği</a:t>
            </a:r>
            <a:endParaRPr lang="en-GB" sz="2200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266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>
            <a:extLst>
              <a:ext uri="{FF2B5EF4-FFF2-40B4-BE49-F238E27FC236}">
                <a16:creationId xmlns:a16="http://schemas.microsoft.com/office/drawing/2014/main" id="{EBF577AE-085B-4086-BE22-1A11D5E28579}"/>
              </a:ext>
            </a:extLst>
          </p:cNvPr>
          <p:cNvSpPr txBox="1"/>
          <p:nvPr/>
        </p:nvSpPr>
        <p:spPr>
          <a:xfrm>
            <a:off x="470647" y="2644197"/>
            <a:ext cx="7845328" cy="3004250"/>
          </a:xfrm>
          <a:prstGeom prst="rect">
            <a:avLst/>
          </a:prstGeom>
          <a:noFill/>
          <a:ln w="57150">
            <a:solidFill>
              <a:srgbClr val="F3C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just">
              <a:buNone/>
            </a:pP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"Al, yap, at"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modelini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izleyen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geleneksel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doğrusal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ekonominin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aksine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dairesel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ekonomi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sürdürülebilirlik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verimliliği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atık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azaltımına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vurgu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yapar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Özünde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kavram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tüm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yaşam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döngüsü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boyunca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kaynakların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korunması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yenilenmesi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etrafında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döner.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22BFB82-D5CE-B76D-88CF-7DE3A14C03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44462" b="-212"/>
          <a:stretch>
            <a:fillRect/>
          </a:stretch>
        </p:blipFill>
        <p:spPr>
          <a:xfrm>
            <a:off x="470647" y="6290497"/>
            <a:ext cx="1784643" cy="413890"/>
          </a:xfrm>
          <a:prstGeom prst="rect">
            <a:avLst/>
          </a:prstGeom>
        </p:spPr>
      </p:pic>
      <p:sp>
        <p:nvSpPr>
          <p:cNvPr id="2" name="AutoShape 2" descr="Product design process">
            <a:extLst>
              <a:ext uri="{FF2B5EF4-FFF2-40B4-BE49-F238E27FC236}">
                <a16:creationId xmlns:a16="http://schemas.microsoft.com/office/drawing/2014/main" id="{D6506184-9B0F-68E6-4131-9872F25E2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Grupare 3">
            <a:extLst>
              <a:ext uri="{FF2B5EF4-FFF2-40B4-BE49-F238E27FC236}">
                <a16:creationId xmlns:a16="http://schemas.microsoft.com/office/drawing/2014/main" id="{A2241570-76D1-8EAE-4234-302420FA34F2}"/>
              </a:ext>
            </a:extLst>
          </p:cNvPr>
          <p:cNvGrpSpPr/>
          <p:nvPr/>
        </p:nvGrpSpPr>
        <p:grpSpPr>
          <a:xfrm flipH="1">
            <a:off x="173404" y="126744"/>
            <a:ext cx="8439814" cy="890747"/>
            <a:chOff x="2977130" y="297492"/>
            <a:chExt cx="8439814" cy="890747"/>
          </a:xfrm>
        </p:grpSpPr>
        <p:pic>
          <p:nvPicPr>
            <p:cNvPr id="16" name="Imagine 4">
              <a:extLst>
                <a:ext uri="{FF2B5EF4-FFF2-40B4-BE49-F238E27FC236}">
                  <a16:creationId xmlns:a16="http://schemas.microsoft.com/office/drawing/2014/main" id="{B8784364-5C02-148F-4D8E-315BAC56E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7" name="CasetăText 5">
              <a:extLst>
                <a:ext uri="{FF2B5EF4-FFF2-40B4-BE49-F238E27FC236}">
                  <a16:creationId xmlns:a16="http://schemas.microsoft.com/office/drawing/2014/main" id="{170238DE-C89F-D89E-37FE-436EB0161744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4" name="Picture 2" descr="person holding green leaf plants">
            <a:extLst>
              <a:ext uri="{FF2B5EF4-FFF2-40B4-BE49-F238E27FC236}">
                <a16:creationId xmlns:a16="http://schemas.microsoft.com/office/drawing/2014/main" id="{358D15BC-C50A-5068-365A-B650CCCE3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6" r="30876"/>
          <a:stretch/>
        </p:blipFill>
        <p:spPr bwMode="auto">
          <a:xfrm>
            <a:off x="8777591" y="0"/>
            <a:ext cx="3414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43A391-2133-700E-D859-012DB52919B0}"/>
              </a:ext>
            </a:extLst>
          </p:cNvPr>
          <p:cNvSpPr txBox="1"/>
          <p:nvPr/>
        </p:nvSpPr>
        <p:spPr>
          <a:xfrm>
            <a:off x="929399" y="1554587"/>
            <a:ext cx="7674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1.1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Dairesel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Ekonominin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Prensipleri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Kavramlarının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Açıklanması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9A289D35-FA24-85EE-5B16-6438CCCD4064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Döngüsel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Ekonomiyi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Anlamak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6632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>
            <a:extLst>
              <a:ext uri="{FF2B5EF4-FFF2-40B4-BE49-F238E27FC236}">
                <a16:creationId xmlns:a16="http://schemas.microsoft.com/office/drawing/2014/main" id="{EBF577AE-085B-4086-BE22-1A11D5E28579}"/>
              </a:ext>
            </a:extLst>
          </p:cNvPr>
          <p:cNvSpPr txBox="1"/>
          <p:nvPr/>
        </p:nvSpPr>
        <p:spPr>
          <a:xfrm>
            <a:off x="470647" y="3276599"/>
            <a:ext cx="7845328" cy="2371847"/>
          </a:xfrm>
          <a:prstGeom prst="rect">
            <a:avLst/>
          </a:prstGeom>
          <a:noFill/>
          <a:ln w="57150">
            <a:solidFill>
              <a:srgbClr val="F3C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just">
              <a:lnSpc>
                <a:spcPct val="250000"/>
              </a:lnSpc>
              <a:spcAft>
                <a:spcPts val="600"/>
              </a:spcAft>
              <a:buNone/>
            </a:pP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Sektör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gelişmiş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malzemeleri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akıllı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teknolojilerini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modellerini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benimseyerek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yenileyici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çevre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dostu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yaklaşıma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doğru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ilerleyebilir</a:t>
            </a:r>
            <a:r>
              <a:rPr lang="en-GB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22BFB82-D5CE-B76D-88CF-7DE3A14C03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44462" b="-212"/>
          <a:stretch>
            <a:fillRect/>
          </a:stretch>
        </p:blipFill>
        <p:spPr>
          <a:xfrm>
            <a:off x="470647" y="6290497"/>
            <a:ext cx="1784643" cy="413890"/>
          </a:xfrm>
          <a:prstGeom prst="rect">
            <a:avLst/>
          </a:prstGeom>
        </p:spPr>
      </p:pic>
      <p:sp>
        <p:nvSpPr>
          <p:cNvPr id="2" name="AutoShape 2" descr="Product design process">
            <a:extLst>
              <a:ext uri="{FF2B5EF4-FFF2-40B4-BE49-F238E27FC236}">
                <a16:creationId xmlns:a16="http://schemas.microsoft.com/office/drawing/2014/main" id="{D6506184-9B0F-68E6-4131-9872F25E2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Grupare 3">
            <a:extLst>
              <a:ext uri="{FF2B5EF4-FFF2-40B4-BE49-F238E27FC236}">
                <a16:creationId xmlns:a16="http://schemas.microsoft.com/office/drawing/2014/main" id="{A2241570-76D1-8EAE-4234-302420FA34F2}"/>
              </a:ext>
            </a:extLst>
          </p:cNvPr>
          <p:cNvGrpSpPr/>
          <p:nvPr/>
        </p:nvGrpSpPr>
        <p:grpSpPr>
          <a:xfrm flipH="1">
            <a:off x="173404" y="126744"/>
            <a:ext cx="8439814" cy="890747"/>
            <a:chOff x="2977130" y="297492"/>
            <a:chExt cx="8439814" cy="890747"/>
          </a:xfrm>
        </p:grpSpPr>
        <p:pic>
          <p:nvPicPr>
            <p:cNvPr id="16" name="Imagine 4">
              <a:extLst>
                <a:ext uri="{FF2B5EF4-FFF2-40B4-BE49-F238E27FC236}">
                  <a16:creationId xmlns:a16="http://schemas.microsoft.com/office/drawing/2014/main" id="{B8784364-5C02-148F-4D8E-315BAC56E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17" name="CasetăText 5">
              <a:extLst>
                <a:ext uri="{FF2B5EF4-FFF2-40B4-BE49-F238E27FC236}">
                  <a16:creationId xmlns:a16="http://schemas.microsoft.com/office/drawing/2014/main" id="{170238DE-C89F-D89E-37FE-436EB0161744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4" name="Picture 2" descr="person holding green leaf plants">
            <a:extLst>
              <a:ext uri="{FF2B5EF4-FFF2-40B4-BE49-F238E27FC236}">
                <a16:creationId xmlns:a16="http://schemas.microsoft.com/office/drawing/2014/main" id="{358D15BC-C50A-5068-365A-B650CCCE3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6" r="30876"/>
          <a:stretch/>
        </p:blipFill>
        <p:spPr bwMode="auto">
          <a:xfrm>
            <a:off x="8777591" y="0"/>
            <a:ext cx="3414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tăText 38">
            <a:extLst>
              <a:ext uri="{FF2B5EF4-FFF2-40B4-BE49-F238E27FC236}">
                <a16:creationId xmlns:a16="http://schemas.microsoft.com/office/drawing/2014/main" id="{40E43146-2ABE-7F8C-6506-E8C9BED3BDDC}"/>
              </a:ext>
            </a:extLst>
          </p:cNvPr>
          <p:cNvSpPr txBox="1"/>
          <p:nvPr/>
        </p:nvSpPr>
        <p:spPr>
          <a:xfrm>
            <a:off x="954342" y="1560542"/>
            <a:ext cx="7361633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7.3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Alanda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İşbirliği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Yenilik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Fırsatlarının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Belirlenmesi</a:t>
            </a:r>
            <a:endParaRPr lang="x-none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B38426B1-CF5E-DC63-6AFD-2B9F24EC7814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7.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Gelecekteki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Trendler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ve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Zorluklar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9965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reptunghi 9">
            <a:extLst>
              <a:ext uri="{FF2B5EF4-FFF2-40B4-BE49-F238E27FC236}">
                <a16:creationId xmlns:a16="http://schemas.microsoft.com/office/drawing/2014/main" id="{B8903DEB-D4A3-A8F4-C158-4E6813A05E51}"/>
              </a:ext>
            </a:extLst>
          </p:cNvPr>
          <p:cNvSpPr/>
          <p:nvPr/>
        </p:nvSpPr>
        <p:spPr>
          <a:xfrm>
            <a:off x="0" y="1"/>
            <a:ext cx="12192000" cy="4478693"/>
          </a:xfrm>
          <a:prstGeom prst="rect">
            <a:avLst/>
          </a:prstGeom>
          <a:solidFill>
            <a:srgbClr val="2A4C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F7E388BA-AF47-7645-E786-7DE732833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95" r="33505"/>
          <a:stretch/>
        </p:blipFill>
        <p:spPr>
          <a:xfrm>
            <a:off x="1853184" y="4637314"/>
            <a:ext cx="9154084" cy="2220686"/>
          </a:xfrm>
          <a:prstGeom prst="rect">
            <a:avLst/>
          </a:prstGeom>
        </p:spPr>
      </p:pic>
      <p:pic>
        <p:nvPicPr>
          <p:cNvPr id="12" name="Imagine 11">
            <a:extLst>
              <a:ext uri="{FF2B5EF4-FFF2-40B4-BE49-F238E27FC236}">
                <a16:creationId xmlns:a16="http://schemas.microsoft.com/office/drawing/2014/main" id="{B5560F45-0D7B-8F78-8B33-11DE33638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228" y="67162"/>
            <a:ext cx="4151539" cy="3774544"/>
          </a:xfrm>
          <a:prstGeom prst="rect">
            <a:avLst/>
          </a:prstGeom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26DC759D-4D7B-61A7-771D-3A3656BF87D2}"/>
              </a:ext>
            </a:extLst>
          </p:cNvPr>
          <p:cNvSpPr txBox="1"/>
          <p:nvPr/>
        </p:nvSpPr>
        <p:spPr>
          <a:xfrm>
            <a:off x="4175057" y="3025274"/>
            <a:ext cx="3841879" cy="1134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560"/>
              </a:lnSpc>
              <a:spcBef>
                <a:spcPct val="0"/>
              </a:spcBef>
            </a:pPr>
            <a:r>
              <a:rPr lang="ro-RO" sz="3000" dirty="0">
                <a:solidFill>
                  <a:srgbClr val="F1CB2F"/>
                </a:solidFill>
                <a:latin typeface="Josefin Sans Bold" pitchFamily="2" charset="0"/>
              </a:rPr>
              <a:t>WWW.SHOEDES.EU</a:t>
            </a:r>
            <a:endParaRPr lang="en-US" sz="3000" dirty="0">
              <a:solidFill>
                <a:srgbClr val="F1CB2F"/>
              </a:solidFill>
              <a:latin typeface="Josefin Sans Bold" pitchFamily="2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63833D1-FE4A-0A66-2B79-30ADF9CA579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10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88A95C1-AFE3-2463-F5BF-F3AF9422D7D9}"/>
              </a:ext>
            </a:extLst>
          </p:cNvPr>
          <p:cNvSpPr/>
          <p:nvPr/>
        </p:nvSpPr>
        <p:spPr>
          <a:xfrm>
            <a:off x="7999888" y="2441185"/>
            <a:ext cx="2961215" cy="3021036"/>
          </a:xfrm>
          <a:prstGeom prst="roundRect">
            <a:avLst/>
          </a:prstGeom>
          <a:solidFill>
            <a:srgbClr val="F1CB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A55E752-6EE0-0621-721F-CB432FEA34C1}"/>
              </a:ext>
            </a:extLst>
          </p:cNvPr>
          <p:cNvSpPr/>
          <p:nvPr/>
        </p:nvSpPr>
        <p:spPr>
          <a:xfrm>
            <a:off x="4664721" y="2441185"/>
            <a:ext cx="2961215" cy="3021036"/>
          </a:xfrm>
          <a:prstGeom prst="roundRect">
            <a:avLst/>
          </a:prstGeom>
          <a:solidFill>
            <a:srgbClr val="F1CB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D81F89B-E4D9-3BFB-13C1-79A9388F898A}"/>
              </a:ext>
            </a:extLst>
          </p:cNvPr>
          <p:cNvSpPr/>
          <p:nvPr/>
        </p:nvSpPr>
        <p:spPr>
          <a:xfrm>
            <a:off x="1243745" y="2441185"/>
            <a:ext cx="2961215" cy="3021036"/>
          </a:xfrm>
          <a:prstGeom prst="roundRect">
            <a:avLst/>
          </a:prstGeom>
          <a:solidFill>
            <a:srgbClr val="F1CB2F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AutoShape 2" descr="Product design process">
            <a:extLst>
              <a:ext uri="{FF2B5EF4-FFF2-40B4-BE49-F238E27FC236}">
                <a16:creationId xmlns:a16="http://schemas.microsoft.com/office/drawing/2014/main" id="{D6506184-9B0F-68E6-4131-9872F25E2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51367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A9C24E54-A2DC-87AC-C748-7DD38547ED9D}"/>
              </a:ext>
            </a:extLst>
          </p:cNvPr>
          <p:cNvSpPr txBox="1"/>
          <p:nvPr/>
        </p:nvSpPr>
        <p:spPr>
          <a:xfrm>
            <a:off x="4784507" y="2741154"/>
            <a:ext cx="2721641" cy="244598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GB" sz="20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Ömrünün</a:t>
            </a:r>
            <a:r>
              <a:rPr lang="en-GB" sz="20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Uzatılması</a:t>
            </a:r>
            <a:endParaRPr lang="en-GB" sz="1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bakım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onarım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yenileme</a:t>
            </a:r>
            <a:endParaRPr lang="tr-TR" sz="1400" dirty="0">
              <a:solidFill>
                <a:schemeClr val="bg1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x-none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atık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azaltma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+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yenilikçi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iş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modelleri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geliştirme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D7213446-E8AD-00F4-0490-677A32F3EB51}"/>
              </a:ext>
            </a:extLst>
          </p:cNvPr>
          <p:cNvSpPr txBox="1"/>
          <p:nvPr/>
        </p:nvSpPr>
        <p:spPr>
          <a:xfrm>
            <a:off x="1363533" y="2741154"/>
            <a:ext cx="2721641" cy="291346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Kapalı</a:t>
            </a:r>
            <a:r>
              <a:rPr lang="en-GB" sz="20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Devre</a:t>
            </a:r>
            <a:r>
              <a:rPr lang="en-GB" sz="20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Sistemleri</a:t>
            </a:r>
            <a:endParaRPr lang="en-GB" sz="1400" dirty="0">
              <a:solidFill>
                <a:schemeClr val="bg1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Ürünler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ve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Malzemeler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sürekli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olarak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yeniden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kullanılır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,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yenilenir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,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yeniden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üretilir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veya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geri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dönüştürülür</a:t>
            </a:r>
            <a:endParaRPr lang="en-GB" sz="1400" dirty="0">
              <a:solidFill>
                <a:schemeClr val="bg1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atık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üretimi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en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aza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indirilir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ve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değerli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kaynaklar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Wingdings" pitchFamily="2" charset="2"/>
              </a:rPr>
              <a:t>korunur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8" name="TextBox 2">
            <a:extLst>
              <a:ext uri="{FF2B5EF4-FFF2-40B4-BE49-F238E27FC236}">
                <a16:creationId xmlns:a16="http://schemas.microsoft.com/office/drawing/2014/main" id="{735BE600-54E5-561C-0E37-269B2E64C386}"/>
              </a:ext>
            </a:extLst>
          </p:cNvPr>
          <p:cNvSpPr txBox="1"/>
          <p:nvPr/>
        </p:nvSpPr>
        <p:spPr>
          <a:xfrm>
            <a:off x="7987042" y="2741154"/>
            <a:ext cx="2974136" cy="291346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Biyomimikri</a:t>
            </a:r>
            <a:r>
              <a:rPr lang="en-GB" sz="20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Rejeneratif</a:t>
            </a:r>
            <a:r>
              <a:rPr lang="en-GB" sz="20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endParaRPr lang="en-GB" b="1" dirty="0">
              <a:solidFill>
                <a:schemeClr val="bg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doğanın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ilkelerinden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ilham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doğal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ekosistemleri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taklit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eden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rejeneratif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yaklaşımlar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Çevre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ve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biyolojik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çeşitliliğin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teşviki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üzerinde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olumlu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etki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F8A694-7ECA-BB83-5205-F01A8A485859}"/>
              </a:ext>
            </a:extLst>
          </p:cNvPr>
          <p:cNvSpPr txBox="1"/>
          <p:nvPr/>
        </p:nvSpPr>
        <p:spPr>
          <a:xfrm>
            <a:off x="929399" y="1554587"/>
            <a:ext cx="7674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1.1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Dairesel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Ekonominin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Prensipleri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Kavramlarının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Açıklanması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F7378563-75F4-E738-1011-013C3968BF82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Döngüsel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Ekonomiyi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Anlamak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005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A55E752-6EE0-0621-721F-CB432FEA34C1}"/>
              </a:ext>
            </a:extLst>
          </p:cNvPr>
          <p:cNvSpPr/>
          <p:nvPr/>
        </p:nvSpPr>
        <p:spPr>
          <a:xfrm>
            <a:off x="6258902" y="2441185"/>
            <a:ext cx="2961215" cy="3021036"/>
          </a:xfrm>
          <a:prstGeom prst="roundRect">
            <a:avLst/>
          </a:prstGeom>
          <a:solidFill>
            <a:srgbClr val="F1CB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D81F89B-E4D9-3BFB-13C1-79A9388F898A}"/>
              </a:ext>
            </a:extLst>
          </p:cNvPr>
          <p:cNvSpPr/>
          <p:nvPr/>
        </p:nvSpPr>
        <p:spPr>
          <a:xfrm>
            <a:off x="2971882" y="2441185"/>
            <a:ext cx="2961215" cy="3021036"/>
          </a:xfrm>
          <a:prstGeom prst="roundRect">
            <a:avLst/>
          </a:prstGeom>
          <a:solidFill>
            <a:srgbClr val="F1CB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A9C24E54-A2DC-87AC-C748-7DD38547ED9D}"/>
              </a:ext>
            </a:extLst>
          </p:cNvPr>
          <p:cNvSpPr txBox="1"/>
          <p:nvPr/>
        </p:nvSpPr>
        <p:spPr>
          <a:xfrm>
            <a:off x="6378688" y="2741154"/>
            <a:ext cx="2721641" cy="244598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SustaiSürdürülebilir</a:t>
            </a:r>
            <a:r>
              <a:rPr lang="en-GB" sz="20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Malzemelernable</a:t>
            </a:r>
            <a:r>
              <a:rPr lang="en-GB" sz="20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Materials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yenilenebilir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biyolojik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olarak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parçalanabilir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toksik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olmayan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asgari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çevresel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ayak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izi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Ayakkabının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kullanım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ömrü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sonunda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dönüştürülmesi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kazanılması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kolaydır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D7213446-E8AD-00F4-0490-677A32F3EB51}"/>
              </a:ext>
            </a:extLst>
          </p:cNvPr>
          <p:cNvSpPr txBox="1"/>
          <p:nvPr/>
        </p:nvSpPr>
        <p:spPr>
          <a:xfrm>
            <a:off x="3091670" y="2741154"/>
            <a:ext cx="2721641" cy="291346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İşbirlikçi</a:t>
            </a:r>
            <a:r>
              <a:rPr lang="en-GB" sz="20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Tüketim</a:t>
            </a:r>
            <a:endParaRPr lang="tr-TR" sz="2000" b="1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dirty="0">
              <a:solidFill>
                <a:schemeClr val="bg1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Paylaşım</a:t>
            </a:r>
            <a:r>
              <a:rPr lang="en-GB" sz="1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işbirlikçi</a:t>
            </a:r>
            <a:r>
              <a:rPr lang="en-GB" sz="14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</a:t>
            </a:r>
            <a:endParaRPr lang="tr-TR" sz="1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1400" dirty="0">
              <a:solidFill>
                <a:schemeClr val="bg1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bireysel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mülkiyet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ve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kaynak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talebinin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azaltılması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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kaynak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kullanımının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optimizasyonu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ve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atıkların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en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aza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indirilmesi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B4DD0B-16F3-316D-6F71-01A8F4E02A6C}"/>
              </a:ext>
            </a:extLst>
          </p:cNvPr>
          <p:cNvSpPr txBox="1"/>
          <p:nvPr/>
        </p:nvSpPr>
        <p:spPr>
          <a:xfrm>
            <a:off x="929399" y="1554587"/>
            <a:ext cx="7674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1.1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Dairesel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Ekonominin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Prensipleri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ve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Kavramlarının</a:t>
            </a:r>
            <a:r>
              <a:rPr lang="en-GB" sz="2000" b="1" dirty="0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F1CB2F"/>
                </a:solidFill>
                <a:effectLst/>
                <a:latin typeface="Calibri" panose="020F05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Açıklanması</a:t>
            </a:r>
            <a:endParaRPr lang="en-GB" sz="2000" b="1" dirty="0">
              <a:solidFill>
                <a:srgbClr val="F1CB2F"/>
              </a:solidFill>
              <a:effectLst/>
              <a:latin typeface="Calibri" panose="020F05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BCA755FD-6B82-AE21-3D1D-0112FD08D4DA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Döngüsel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Ekonomiyi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Anlamak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38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re 2">
            <a:extLst>
              <a:ext uri="{FF2B5EF4-FFF2-40B4-BE49-F238E27FC236}">
                <a16:creationId xmlns:a16="http://schemas.microsoft.com/office/drawing/2014/main" id="{1E4FD283-384F-4A95-C76A-BAB11FFB4194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8" name="Imagine 7">
              <a:extLst>
                <a:ext uri="{FF2B5EF4-FFF2-40B4-BE49-F238E27FC236}">
                  <a16:creationId xmlns:a16="http://schemas.microsoft.com/office/drawing/2014/main" id="{F8EF58D0-54EB-B3F5-6F44-9FB2428A9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9" name="CasetăText 8">
              <a:extLst>
                <a:ext uri="{FF2B5EF4-FFF2-40B4-BE49-F238E27FC236}">
                  <a16:creationId xmlns:a16="http://schemas.microsoft.com/office/drawing/2014/main" id="{DD037FC6-DE4F-CAFA-0FCE-4071FA7D68A0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75C8EFFA-2774-2B9B-6161-A77476521C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14" name="CasetăText 22">
            <a:extLst>
              <a:ext uri="{FF2B5EF4-FFF2-40B4-BE49-F238E27FC236}">
                <a16:creationId xmlns:a16="http://schemas.microsoft.com/office/drawing/2014/main" id="{D7ED0CD9-7376-9E74-1C96-4F4FC28D3813}"/>
              </a:ext>
            </a:extLst>
          </p:cNvPr>
          <p:cNvSpPr txBox="1"/>
          <p:nvPr/>
        </p:nvSpPr>
        <p:spPr>
          <a:xfrm>
            <a:off x="873644" y="2501686"/>
            <a:ext cx="616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Ayakkabı</a:t>
            </a:r>
            <a:r>
              <a:rPr lang="en-US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Endüstrisi</a:t>
            </a:r>
            <a:r>
              <a:rPr lang="en-US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= </a:t>
            </a:r>
            <a:r>
              <a:rPr lang="en-US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Doğrusal</a:t>
            </a:r>
            <a:r>
              <a:rPr lang="en-US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US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Modeli</a:t>
            </a:r>
            <a:endParaRPr lang="en-GB" sz="1400" dirty="0">
              <a:solidFill>
                <a:srgbClr val="F1CB2F"/>
              </a:solidFill>
              <a:highlight>
                <a:srgbClr val="F1CB2F"/>
              </a:highlight>
            </a:endParaRPr>
          </a:p>
        </p:txBody>
      </p:sp>
      <p:sp>
        <p:nvSpPr>
          <p:cNvPr id="15" name="CasetăText 23">
            <a:extLst>
              <a:ext uri="{FF2B5EF4-FFF2-40B4-BE49-F238E27FC236}">
                <a16:creationId xmlns:a16="http://schemas.microsoft.com/office/drawing/2014/main" id="{BA02CE31-AE2F-7358-1EA8-C5ACE7C1FE48}"/>
              </a:ext>
            </a:extLst>
          </p:cNvPr>
          <p:cNvSpPr txBox="1"/>
          <p:nvPr/>
        </p:nvSpPr>
        <p:spPr>
          <a:xfrm>
            <a:off x="873644" y="3401098"/>
            <a:ext cx="64897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Yüksek</a:t>
            </a:r>
            <a:r>
              <a:rPr lang="en-US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kaynak</a:t>
            </a:r>
            <a:r>
              <a:rPr lang="en-US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tüketimi</a:t>
            </a:r>
            <a:endParaRPr lang="en-US" sz="3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Kısa</a:t>
            </a:r>
            <a:r>
              <a:rPr lang="en-US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</a:t>
            </a:r>
            <a:r>
              <a:rPr lang="en-US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ömrü</a:t>
            </a:r>
            <a:endParaRPr lang="en-US" sz="36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en-US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Önemli</a:t>
            </a:r>
            <a:r>
              <a:rPr lang="en-US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atık</a:t>
            </a:r>
            <a:r>
              <a:rPr lang="en-US" sz="36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üretimi</a:t>
            </a:r>
            <a:endParaRPr lang="en-GB" sz="3600" dirty="0"/>
          </a:p>
        </p:txBody>
      </p:sp>
      <p:sp>
        <p:nvSpPr>
          <p:cNvPr id="2" name="CasetăText 38">
            <a:extLst>
              <a:ext uri="{FF2B5EF4-FFF2-40B4-BE49-F238E27FC236}">
                <a16:creationId xmlns:a16="http://schemas.microsoft.com/office/drawing/2014/main" id="{F9AED0DF-F548-42E6-F317-D3DC6DE4EB25}"/>
              </a:ext>
            </a:extLst>
          </p:cNvPr>
          <p:cNvSpPr txBox="1"/>
          <p:nvPr/>
        </p:nvSpPr>
        <p:spPr>
          <a:xfrm>
            <a:off x="873643" y="1560542"/>
            <a:ext cx="6489795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Doğrusaldan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Dairesel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Modeline</a:t>
            </a:r>
            <a:endParaRPr lang="en-GB" sz="2000" b="1" dirty="0">
              <a:solidFill>
                <a:srgbClr val="F1C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97BE2658-40D6-1E08-097F-D83EE2E31649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Döngüsel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Ekonomiyi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Anlamak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6B9C09-A6F6-71AA-BC4F-FDDC6398207E}"/>
              </a:ext>
            </a:extLst>
          </p:cNvPr>
          <p:cNvCxnSpPr>
            <a:cxnSpLocks/>
          </p:cNvCxnSpPr>
          <p:nvPr/>
        </p:nvCxnSpPr>
        <p:spPr>
          <a:xfrm>
            <a:off x="873644" y="3059723"/>
            <a:ext cx="5973205" cy="0"/>
          </a:xfrm>
          <a:prstGeom prst="line">
            <a:avLst/>
          </a:prstGeom>
          <a:ln w="381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007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">
            <a:extLst>
              <a:ext uri="{FF2B5EF4-FFF2-40B4-BE49-F238E27FC236}">
                <a16:creationId xmlns:a16="http://schemas.microsoft.com/office/drawing/2014/main" id="{A9C24E54-A2DC-87AC-C748-7DD38547ED9D}"/>
              </a:ext>
            </a:extLst>
          </p:cNvPr>
          <p:cNvSpPr txBox="1"/>
          <p:nvPr/>
        </p:nvSpPr>
        <p:spPr>
          <a:xfrm>
            <a:off x="6293973" y="3259956"/>
            <a:ext cx="2400536" cy="264754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sürdürülebilir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+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dönüştürülebilir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malzemeler</a:t>
            </a:r>
            <a:b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</a:br>
            <a:r>
              <a:rPr lang="en-US" sz="1400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biyolojik</a:t>
            </a:r>
            <a:r>
              <a:rPr lang="en-US" sz="1400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olarak</a:t>
            </a:r>
            <a:r>
              <a:rPr lang="en-US" sz="1400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parçalanabilir</a:t>
            </a:r>
            <a:r>
              <a:rPr lang="en-US" sz="1400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veya</a:t>
            </a:r>
            <a:r>
              <a:rPr lang="en-US" sz="1400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biyolojik</a:t>
            </a:r>
            <a:r>
              <a:rPr lang="en-US" sz="1400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bazlı</a:t>
            </a:r>
            <a:r>
              <a:rPr lang="en-US" sz="1400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seçenekler</a:t>
            </a:r>
            <a:br>
              <a:rPr lang="en-US" sz="1400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</a:br>
            <a:b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ayakkabı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şirketlerinin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çevresel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etkisinin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azaltılması</a:t>
            </a: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D7213446-E8AD-00F4-0490-677A32F3EB51}"/>
              </a:ext>
            </a:extLst>
          </p:cNvPr>
          <p:cNvSpPr txBox="1"/>
          <p:nvPr/>
        </p:nvSpPr>
        <p:spPr>
          <a:xfrm>
            <a:off x="3436473" y="3259956"/>
            <a:ext cx="2400537" cy="264754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müşterilerden</a:t>
            </a: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geri</a:t>
            </a: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dönüşüm</a:t>
            </a: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yenileme</a:t>
            </a: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amacıyla</a:t>
            </a: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kullanılmış</a:t>
            </a: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ürünlerin</a:t>
            </a: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toplanması</a:t>
            </a:r>
            <a:endParaRPr lang="x-none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değerli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malzemelerin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geri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kazanımı</a:t>
            </a:r>
            <a:b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Müşterilerin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dairesel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uygulamalara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katılımını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teşvik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etti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.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18" name="Grupare 2">
            <a:extLst>
              <a:ext uri="{FF2B5EF4-FFF2-40B4-BE49-F238E27FC236}">
                <a16:creationId xmlns:a16="http://schemas.microsoft.com/office/drawing/2014/main" id="{3B808650-7FB4-54E1-EE65-2D83B39C07D3}"/>
              </a:ext>
            </a:extLst>
          </p:cNvPr>
          <p:cNvGrpSpPr/>
          <p:nvPr/>
        </p:nvGrpSpPr>
        <p:grpSpPr>
          <a:xfrm flipH="1">
            <a:off x="2366228" y="96673"/>
            <a:ext cx="8439814" cy="890747"/>
            <a:chOff x="2977130" y="297492"/>
            <a:chExt cx="8439814" cy="890747"/>
          </a:xfrm>
        </p:grpSpPr>
        <p:pic>
          <p:nvPicPr>
            <p:cNvPr id="19" name="Imagine 7">
              <a:extLst>
                <a:ext uri="{FF2B5EF4-FFF2-40B4-BE49-F238E27FC236}">
                  <a16:creationId xmlns:a16="http://schemas.microsoft.com/office/drawing/2014/main" id="{0EC81E0A-496A-24C8-F8FC-CBCE80B6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977130" y="297492"/>
              <a:ext cx="917508" cy="890747"/>
            </a:xfrm>
            <a:prstGeom prst="rect">
              <a:avLst/>
            </a:prstGeom>
            <a:noFill/>
          </p:spPr>
        </p:pic>
        <p:sp>
          <p:nvSpPr>
            <p:cNvPr id="20" name="CasetăText 8">
              <a:extLst>
                <a:ext uri="{FF2B5EF4-FFF2-40B4-BE49-F238E27FC236}">
                  <a16:creationId xmlns:a16="http://schemas.microsoft.com/office/drawing/2014/main" id="{EA9D591F-85A1-0285-E53D-4435C91CBAB7}"/>
                </a:ext>
              </a:extLst>
            </p:cNvPr>
            <p:cNvSpPr txBox="1"/>
            <p:nvPr/>
          </p:nvSpPr>
          <p:spPr>
            <a:xfrm>
              <a:off x="4137829" y="531306"/>
              <a:ext cx="727911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SHO</a:t>
              </a:r>
              <a:r>
                <a:rPr lang="tr-TR" sz="1200" dirty="0">
                  <a:solidFill>
                    <a:srgbClr val="2D5693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DES –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Döngüsel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ekonominin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ortaya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çıkan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taleplerine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uygun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sürdürülebilir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ürünler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için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yeni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ayakkabı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tasarımcısı</a:t>
              </a:r>
              <a:r>
                <a:rPr lang="en-US" sz="1200" b="0" i="0" u="none" strike="noStrike" dirty="0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b="0" i="0" u="none" strike="noStrike" dirty="0" err="1">
                  <a:solidFill>
                    <a:srgbClr val="2D5693"/>
                  </a:solidFill>
                  <a:effectLst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yeterlilikleri</a:t>
              </a:r>
              <a:endParaRPr lang="en-GB" sz="1200" dirty="0">
                <a:solidFill>
                  <a:srgbClr val="2D569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942EAFB3-783C-E111-1310-F5E5BAB3C1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44462" b="-212"/>
          <a:stretch>
            <a:fillRect/>
          </a:stretch>
        </p:blipFill>
        <p:spPr>
          <a:xfrm>
            <a:off x="10151706" y="6267389"/>
            <a:ext cx="1784643" cy="413890"/>
          </a:xfrm>
          <a:prstGeom prst="rect">
            <a:avLst/>
          </a:prstGeom>
        </p:spPr>
      </p:pic>
      <p:sp>
        <p:nvSpPr>
          <p:cNvPr id="7" name="CasetăText 38">
            <a:extLst>
              <a:ext uri="{FF2B5EF4-FFF2-40B4-BE49-F238E27FC236}">
                <a16:creationId xmlns:a16="http://schemas.microsoft.com/office/drawing/2014/main" id="{31EF1B02-85E0-196A-D38B-2AF24FB92FD0}"/>
              </a:ext>
            </a:extLst>
          </p:cNvPr>
          <p:cNvSpPr txBox="1"/>
          <p:nvPr/>
        </p:nvSpPr>
        <p:spPr>
          <a:xfrm>
            <a:off x="873644" y="1560542"/>
            <a:ext cx="6222100" cy="40011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Doğrusaldan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Dairesel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Ayakkabı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Tasarım</a:t>
            </a:r>
            <a:r>
              <a:rPr lang="en-US" sz="2000" b="1" dirty="0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1CB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Modeline</a:t>
            </a:r>
            <a:endParaRPr lang="en-GB" sz="2000" b="1" dirty="0">
              <a:solidFill>
                <a:srgbClr val="F1CB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73332DA7-EFCC-152F-2A18-7FD1C9510FCC}"/>
              </a:ext>
            </a:extLst>
          </p:cNvPr>
          <p:cNvSpPr txBox="1"/>
          <p:nvPr/>
        </p:nvSpPr>
        <p:spPr>
          <a:xfrm>
            <a:off x="9151979" y="3259956"/>
            <a:ext cx="2400536" cy="2647545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yeni 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iş</a:t>
            </a: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modelleri</a:t>
            </a:r>
            <a:endParaRPr lang="en-GB" sz="1400" i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kiralama</a:t>
            </a:r>
            <a:r>
              <a:rPr lang="en-GB" sz="1400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veya</a:t>
            </a:r>
            <a:r>
              <a:rPr lang="en-GB" sz="1400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abonelik</a:t>
            </a:r>
            <a:r>
              <a:rPr lang="en-GB" sz="1400" i="1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i="1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hizmetleri</a:t>
            </a:r>
            <a:endParaRPr lang="en-GB" sz="1400" i="1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uzun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süre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dayanan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bakımı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daha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kolay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olan</a:t>
            </a:r>
            <a:r>
              <a:rPr lang="en-GB" sz="1400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ürünler</a:t>
            </a:r>
            <a:endParaRPr lang="en-GB" sz="1400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atık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ve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kaynak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tüketiminin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azaltılması</a:t>
            </a:r>
            <a:endParaRPr lang="en-US" sz="1400" i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F5249466-D3ED-A7DB-5974-A6DDDB7C67F9}"/>
              </a:ext>
            </a:extLst>
          </p:cNvPr>
          <p:cNvSpPr txBox="1"/>
          <p:nvPr/>
        </p:nvSpPr>
        <p:spPr>
          <a:xfrm>
            <a:off x="512517" y="3259956"/>
            <a:ext cx="2386404" cy="2647537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457200" lvl="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dairesel</a:t>
            </a: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tasarım</a:t>
            </a:r>
            <a:r>
              <a:rPr lang="en-GB" sz="1400" b="1" dirty="0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2D5693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ilkeleri</a:t>
            </a:r>
            <a:endParaRPr lang="tr-TR" sz="1400" b="1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l-GR" sz="1400" dirty="0">
              <a:solidFill>
                <a:srgbClr val="2D5693"/>
              </a:solidFill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l-GR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dayanıklı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tamir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edilebilir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ve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yükseltilebilir</a:t>
            </a:r>
            <a:r>
              <a:rPr lang="en-GB" sz="1400" dirty="0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1400" dirty="0" err="1">
                <a:solidFill>
                  <a:srgbClr val="2D5693"/>
                </a:solidFill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  <a:sym typeface="Wingdings" pitchFamily="2" charset="2"/>
              </a:rPr>
              <a:t>ayakkabılar</a:t>
            </a: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algn="ctr">
              <a:lnSpc>
                <a:spcPct val="100000"/>
              </a:lnSpc>
              <a:buNone/>
            </a:pPr>
            <a:b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Yüksek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kaliteli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malzemeler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inşaat</a:t>
            </a:r>
            <a:r>
              <a:rPr lang="en-US" sz="1400" b="1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teknikleri</a:t>
            </a:r>
            <a:endParaRPr lang="en-US" sz="1400" b="1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Ayakkabının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kullanım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ömrünün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uzaması</a:t>
            </a:r>
            <a:r>
              <a:rPr lang="en-US" sz="1400" dirty="0">
                <a:solidFill>
                  <a:srgbClr val="2D569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.</a:t>
            </a:r>
            <a:endParaRPr lang="en-US" sz="1400" dirty="0">
              <a:solidFill>
                <a:srgbClr val="2D56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setăText 22">
            <a:extLst>
              <a:ext uri="{FF2B5EF4-FFF2-40B4-BE49-F238E27FC236}">
                <a16:creationId xmlns:a16="http://schemas.microsoft.com/office/drawing/2014/main" id="{C4561AF3-4558-8B9C-7413-4C3F390CF173}"/>
              </a:ext>
            </a:extLst>
          </p:cNvPr>
          <p:cNvSpPr txBox="1"/>
          <p:nvPr/>
        </p:nvSpPr>
        <p:spPr>
          <a:xfrm>
            <a:off x="577580" y="2500837"/>
            <a:ext cx="258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Dayanıklılık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İçin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Tasarım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1" name="CasetăText 22">
            <a:extLst>
              <a:ext uri="{FF2B5EF4-FFF2-40B4-BE49-F238E27FC236}">
                <a16:creationId xmlns:a16="http://schemas.microsoft.com/office/drawing/2014/main" id="{670EA51A-0950-2669-93A3-113164BF1F9B}"/>
              </a:ext>
            </a:extLst>
          </p:cNvPr>
          <p:cNvSpPr txBox="1"/>
          <p:nvPr/>
        </p:nvSpPr>
        <p:spPr>
          <a:xfrm>
            <a:off x="3478829" y="2500837"/>
            <a:ext cx="230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Geri Alma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Girişimleri</a:t>
            </a:r>
            <a:endParaRPr lang="el-GR" sz="1800" b="1" dirty="0">
              <a:solidFill>
                <a:srgbClr val="F1CB2F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2" name="CasetăText 22">
            <a:extLst>
              <a:ext uri="{FF2B5EF4-FFF2-40B4-BE49-F238E27FC236}">
                <a16:creationId xmlns:a16="http://schemas.microsoft.com/office/drawing/2014/main" id="{0550483D-4853-8E67-BF82-0D993BBF8A06}"/>
              </a:ext>
            </a:extLst>
          </p:cNvPr>
          <p:cNvSpPr txBox="1"/>
          <p:nvPr/>
        </p:nvSpPr>
        <p:spPr>
          <a:xfrm>
            <a:off x="6336571" y="2500837"/>
            <a:ext cx="230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Malzeme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Yeniliği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23" name="CasetăText 22">
            <a:extLst>
              <a:ext uri="{FF2B5EF4-FFF2-40B4-BE49-F238E27FC236}">
                <a16:creationId xmlns:a16="http://schemas.microsoft.com/office/drawing/2014/main" id="{0189771E-6BFC-D677-82E1-BC8F11911E4E}"/>
              </a:ext>
            </a:extLst>
          </p:cNvPr>
          <p:cNvSpPr txBox="1"/>
          <p:nvPr/>
        </p:nvSpPr>
        <p:spPr>
          <a:xfrm>
            <a:off x="8960955" y="2500837"/>
            <a:ext cx="2790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Dairesel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İş</a:t>
            </a:r>
            <a:r>
              <a:rPr lang="en-GB" sz="1800" b="1" dirty="0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highlight>
                  <a:srgbClr val="F1CB2F"/>
                </a:highlight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Modelleri</a:t>
            </a:r>
            <a:endParaRPr lang="el-GR" sz="1800" b="1" dirty="0">
              <a:solidFill>
                <a:schemeClr val="bg1"/>
              </a:solidFill>
              <a:effectLst/>
              <a:highlight>
                <a:srgbClr val="F1CB2F"/>
              </a:highlight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0FF784-F0BD-E0D7-8E66-79BEEC46A076}"/>
              </a:ext>
            </a:extLst>
          </p:cNvPr>
          <p:cNvCxnSpPr>
            <a:cxnSpLocks/>
          </p:cNvCxnSpPr>
          <p:nvPr/>
        </p:nvCxnSpPr>
        <p:spPr>
          <a:xfrm>
            <a:off x="369446" y="3059723"/>
            <a:ext cx="11453109" cy="0"/>
          </a:xfrm>
          <a:prstGeom prst="line">
            <a:avLst/>
          </a:prstGeom>
          <a:ln w="38100">
            <a:solidFill>
              <a:srgbClr val="F1C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6ED073-E3F0-2CED-DCEE-B21326E93CB5}"/>
              </a:ext>
            </a:extLst>
          </p:cNvPr>
          <p:cNvCxnSpPr/>
          <p:nvPr/>
        </p:nvCxnSpPr>
        <p:spPr>
          <a:xfrm>
            <a:off x="3174905" y="2382252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E52F53-98F7-BB7D-6A7A-39A88FAF1C1A}"/>
              </a:ext>
            </a:extLst>
          </p:cNvPr>
          <p:cNvCxnSpPr/>
          <p:nvPr/>
        </p:nvCxnSpPr>
        <p:spPr>
          <a:xfrm>
            <a:off x="6098578" y="2382252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F49FF61-9DF6-7190-BE52-1CFBBF830B87}"/>
              </a:ext>
            </a:extLst>
          </p:cNvPr>
          <p:cNvCxnSpPr/>
          <p:nvPr/>
        </p:nvCxnSpPr>
        <p:spPr>
          <a:xfrm>
            <a:off x="8889904" y="2382252"/>
            <a:ext cx="0" cy="35252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16">
            <a:extLst>
              <a:ext uri="{FF2B5EF4-FFF2-40B4-BE49-F238E27FC236}">
                <a16:creationId xmlns:a16="http://schemas.microsoft.com/office/drawing/2014/main" id="{B480209A-52EA-9A79-90D9-A97407A469BC}"/>
              </a:ext>
            </a:extLst>
          </p:cNvPr>
          <p:cNvSpPr txBox="1"/>
          <p:nvPr/>
        </p:nvSpPr>
        <p:spPr>
          <a:xfrm>
            <a:off x="643362" y="1068099"/>
            <a:ext cx="1124776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1.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Döngüsel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Ekonomiyi</a:t>
            </a:r>
            <a:r>
              <a:rPr lang="en-GB" sz="3200" dirty="0">
                <a:solidFill>
                  <a:srgbClr val="2D5693"/>
                </a:solidFill>
                <a:latin typeface="Josefin Sans Bold" pitchFamily="2" charset="0"/>
              </a:rPr>
              <a:t> </a:t>
            </a:r>
            <a:r>
              <a:rPr lang="en-GB" sz="3200" dirty="0" err="1">
                <a:solidFill>
                  <a:srgbClr val="2D5693"/>
                </a:solidFill>
                <a:latin typeface="Josefin Sans Bold" pitchFamily="2" charset="0"/>
              </a:rPr>
              <a:t>Anlamak</a:t>
            </a:r>
            <a:endParaRPr lang="en-US" sz="3200" dirty="0">
              <a:solidFill>
                <a:srgbClr val="B2101F"/>
              </a:solidFill>
              <a:latin typeface="Josefin San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604473"/>
      </p:ext>
    </p:extLst>
  </p:cSld>
  <p:clrMapOvr>
    <a:masterClrMapping/>
  </p:clrMapOvr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16046</TotalTime>
  <Words>7617</Words>
  <Application>Microsoft Office PowerPoint</Application>
  <PresentationFormat>Geniş ekran</PresentationFormat>
  <Paragraphs>891</Paragraphs>
  <Slides>51</Slides>
  <Notes>51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51</vt:i4>
      </vt:variant>
    </vt:vector>
  </HeadingPairs>
  <TitlesOfParts>
    <vt:vector size="60" baseType="lpstr">
      <vt:lpstr>Yu Mincho</vt:lpstr>
      <vt:lpstr>Arial</vt:lpstr>
      <vt:lpstr>Arial Unicode MS</vt:lpstr>
      <vt:lpstr>Avenir Heavy</vt:lpstr>
      <vt:lpstr>Calibri</vt:lpstr>
      <vt:lpstr>Calibri Light</vt:lpstr>
      <vt:lpstr>Josefin Sans Bold</vt:lpstr>
      <vt:lpstr>Wingdings</vt:lpstr>
      <vt:lpstr>Temă Office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Arina Seul</dc:creator>
  <cp:lastModifiedBy>TASEV Vakfı</cp:lastModifiedBy>
  <cp:revision>270</cp:revision>
  <dcterms:created xsi:type="dcterms:W3CDTF">2023-05-31T18:35:26Z</dcterms:created>
  <dcterms:modified xsi:type="dcterms:W3CDTF">2024-10-15T09:15:59Z</dcterms:modified>
</cp:coreProperties>
</file>